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C1DF4-EF0B-4B8F-995A-F052E8158177}" v="52" dt="2026-03-06T15:24:15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990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es Makki" userId="d0c14dd2-ce13-49c4-820b-c6a5e60d5a8d" providerId="ADAL" clId="{190E5BF9-DA56-4E89-A802-847FC911DCEB}"/>
    <pc:docChg chg="undo custSel addSld delSld modSld sldOrd">
      <pc:chgData name="Fares Makki" userId="d0c14dd2-ce13-49c4-820b-c6a5e60d5a8d" providerId="ADAL" clId="{190E5BF9-DA56-4E89-A802-847FC911DCEB}" dt="2026-03-06T15:27:04.160" v="14741" actId="47"/>
      <pc:docMkLst>
        <pc:docMk/>
      </pc:docMkLst>
      <pc:sldChg chg="addSp modSp mod">
        <pc:chgData name="Fares Makki" userId="d0c14dd2-ce13-49c4-820b-c6a5e60d5a8d" providerId="ADAL" clId="{190E5BF9-DA56-4E89-A802-847FC911DCEB}" dt="2026-03-04T09:22:48.095" v="283" actId="20577"/>
        <pc:sldMkLst>
          <pc:docMk/>
          <pc:sldMk cId="2397803811" sldId="257"/>
        </pc:sldMkLst>
        <pc:spChg chg="mod">
          <ac:chgData name="Fares Makki" userId="d0c14dd2-ce13-49c4-820b-c6a5e60d5a8d" providerId="ADAL" clId="{190E5BF9-DA56-4E89-A802-847FC911DCEB}" dt="2026-03-04T09:19:32.293" v="17" actId="20577"/>
          <ac:spMkLst>
            <pc:docMk/>
            <pc:sldMk cId="2397803811" sldId="257"/>
            <ac:spMk id="2" creationId="{752E0A7B-1D3F-D485-A674-657E49063B03}"/>
          </ac:spMkLst>
        </pc:spChg>
        <pc:spChg chg="mod">
          <ac:chgData name="Fares Makki" userId="d0c14dd2-ce13-49c4-820b-c6a5e60d5a8d" providerId="ADAL" clId="{190E5BF9-DA56-4E89-A802-847FC911DCEB}" dt="2026-03-04T09:22:48.095" v="283" actId="20577"/>
          <ac:spMkLst>
            <pc:docMk/>
            <pc:sldMk cId="2397803811" sldId="257"/>
            <ac:spMk id="3" creationId="{8F92CD4C-808C-DBE0-C2FE-1C72031EB9E2}"/>
          </ac:spMkLst>
        </pc:spChg>
        <pc:picChg chg="add mod modCrop">
          <ac:chgData name="Fares Makki" userId="d0c14dd2-ce13-49c4-820b-c6a5e60d5a8d" providerId="ADAL" clId="{190E5BF9-DA56-4E89-A802-847FC911DCEB}" dt="2026-03-04T09:20:17.722" v="33" actId="1076"/>
          <ac:picMkLst>
            <pc:docMk/>
            <pc:sldMk cId="2397803811" sldId="257"/>
            <ac:picMk id="5" creationId="{C3E01584-B3C4-1F17-FD22-54A4CCDB73C6}"/>
          </ac:picMkLst>
        </pc:picChg>
      </pc:sldChg>
      <pc:sldChg chg="modSp add mod modNotesTx">
        <pc:chgData name="Fares Makki" userId="d0c14dd2-ce13-49c4-820b-c6a5e60d5a8d" providerId="ADAL" clId="{190E5BF9-DA56-4E89-A802-847FC911DCEB}" dt="2026-03-04T09:26:02.685" v="626" actId="20577"/>
        <pc:sldMkLst>
          <pc:docMk/>
          <pc:sldMk cId="1948245597" sldId="258"/>
        </pc:sldMkLst>
        <pc:spChg chg="mod">
          <ac:chgData name="Fares Makki" userId="d0c14dd2-ce13-49c4-820b-c6a5e60d5a8d" providerId="ADAL" clId="{190E5BF9-DA56-4E89-A802-847FC911DCEB}" dt="2026-03-04T09:24:29.097" v="543" actId="20577"/>
          <ac:spMkLst>
            <pc:docMk/>
            <pc:sldMk cId="1948245597" sldId="258"/>
            <ac:spMk id="3" creationId="{AC537D74-F0C5-6A17-BE2C-BD950905451A}"/>
          </ac:spMkLst>
        </pc:spChg>
      </pc:sldChg>
      <pc:sldChg chg="modSp add mod modNotesTx">
        <pc:chgData name="Fares Makki" userId="d0c14dd2-ce13-49c4-820b-c6a5e60d5a8d" providerId="ADAL" clId="{190E5BF9-DA56-4E89-A802-847FC911DCEB}" dt="2026-03-04T09:30:12.054" v="1051" actId="20577"/>
        <pc:sldMkLst>
          <pc:docMk/>
          <pc:sldMk cId="4156622939" sldId="259"/>
        </pc:sldMkLst>
        <pc:spChg chg="mod">
          <ac:chgData name="Fares Makki" userId="d0c14dd2-ce13-49c4-820b-c6a5e60d5a8d" providerId="ADAL" clId="{190E5BF9-DA56-4E89-A802-847FC911DCEB}" dt="2026-03-04T09:26:50.286" v="639" actId="20577"/>
          <ac:spMkLst>
            <pc:docMk/>
            <pc:sldMk cId="4156622939" sldId="259"/>
            <ac:spMk id="2" creationId="{55A647AA-8F6C-F3DA-6F3A-858F467D35E8}"/>
          </ac:spMkLst>
        </pc:spChg>
        <pc:spChg chg="mod">
          <ac:chgData name="Fares Makki" userId="d0c14dd2-ce13-49c4-820b-c6a5e60d5a8d" providerId="ADAL" clId="{190E5BF9-DA56-4E89-A802-847FC911DCEB}" dt="2026-03-04T09:30:12.054" v="1051" actId="20577"/>
          <ac:spMkLst>
            <pc:docMk/>
            <pc:sldMk cId="4156622939" sldId="259"/>
            <ac:spMk id="3" creationId="{E71F861D-9D12-1B9C-B5A0-9EED4CF8B1A7}"/>
          </ac:spMkLst>
        </pc:spChg>
      </pc:sldChg>
      <pc:sldChg chg="addSp modSp new mod">
        <pc:chgData name="Fares Makki" userId="d0c14dd2-ce13-49c4-820b-c6a5e60d5a8d" providerId="ADAL" clId="{190E5BF9-DA56-4E89-A802-847FC911DCEB}" dt="2026-03-04T09:35:54.950" v="1419" actId="20577"/>
        <pc:sldMkLst>
          <pc:docMk/>
          <pc:sldMk cId="748450350" sldId="260"/>
        </pc:sldMkLst>
        <pc:spChg chg="mod">
          <ac:chgData name="Fares Makki" userId="d0c14dd2-ce13-49c4-820b-c6a5e60d5a8d" providerId="ADAL" clId="{190E5BF9-DA56-4E89-A802-847FC911DCEB}" dt="2026-03-04T09:32:11.911" v="1070" actId="20577"/>
          <ac:spMkLst>
            <pc:docMk/>
            <pc:sldMk cId="748450350" sldId="260"/>
            <ac:spMk id="2" creationId="{9F26E6FA-EAF3-0F8D-75FF-3FD6E8EEAFF5}"/>
          </ac:spMkLst>
        </pc:spChg>
        <pc:spChg chg="mod">
          <ac:chgData name="Fares Makki" userId="d0c14dd2-ce13-49c4-820b-c6a5e60d5a8d" providerId="ADAL" clId="{190E5BF9-DA56-4E89-A802-847FC911DCEB}" dt="2026-03-04T09:35:54.950" v="1419" actId="20577"/>
          <ac:spMkLst>
            <pc:docMk/>
            <pc:sldMk cId="748450350" sldId="260"/>
            <ac:spMk id="3" creationId="{DFE914C5-306C-7F5D-3240-BA1E6F4BA940}"/>
          </ac:spMkLst>
        </pc:spChg>
        <pc:picChg chg="add mod modCrop">
          <ac:chgData name="Fares Makki" userId="d0c14dd2-ce13-49c4-820b-c6a5e60d5a8d" providerId="ADAL" clId="{190E5BF9-DA56-4E89-A802-847FC911DCEB}" dt="2026-03-04T09:32:54.129" v="1090" actId="1076"/>
          <ac:picMkLst>
            <pc:docMk/>
            <pc:sldMk cId="748450350" sldId="260"/>
            <ac:picMk id="5" creationId="{0F12BBE4-6F28-284B-5489-31BFB5581605}"/>
          </ac:picMkLst>
        </pc:picChg>
      </pc:sldChg>
      <pc:sldChg chg="modSp add mod">
        <pc:chgData name="Fares Makki" userId="d0c14dd2-ce13-49c4-820b-c6a5e60d5a8d" providerId="ADAL" clId="{190E5BF9-DA56-4E89-A802-847FC911DCEB}" dt="2026-03-04T09:37:50.600" v="1642" actId="20577"/>
        <pc:sldMkLst>
          <pc:docMk/>
          <pc:sldMk cId="1543687949" sldId="261"/>
        </pc:sldMkLst>
        <pc:spChg chg="mod">
          <ac:chgData name="Fares Makki" userId="d0c14dd2-ce13-49c4-820b-c6a5e60d5a8d" providerId="ADAL" clId="{190E5BF9-DA56-4E89-A802-847FC911DCEB}" dt="2026-03-04T09:37:50.600" v="1642" actId="20577"/>
          <ac:spMkLst>
            <pc:docMk/>
            <pc:sldMk cId="1543687949" sldId="261"/>
            <ac:spMk id="3" creationId="{DE268BB4-0654-AE9C-1A0A-852D2FCAC2A7}"/>
          </ac:spMkLst>
        </pc:spChg>
      </pc:sldChg>
      <pc:sldChg chg="modSp add mod">
        <pc:chgData name="Fares Makki" userId="d0c14dd2-ce13-49c4-820b-c6a5e60d5a8d" providerId="ADAL" clId="{190E5BF9-DA56-4E89-A802-847FC911DCEB}" dt="2026-03-04T09:40:25.393" v="2022" actId="20577"/>
        <pc:sldMkLst>
          <pc:docMk/>
          <pc:sldMk cId="1477437936" sldId="262"/>
        </pc:sldMkLst>
        <pc:spChg chg="mod">
          <ac:chgData name="Fares Makki" userId="d0c14dd2-ce13-49c4-820b-c6a5e60d5a8d" providerId="ADAL" clId="{190E5BF9-DA56-4E89-A802-847FC911DCEB}" dt="2026-03-04T09:40:25.393" v="2022" actId="20577"/>
          <ac:spMkLst>
            <pc:docMk/>
            <pc:sldMk cId="1477437936" sldId="262"/>
            <ac:spMk id="3" creationId="{7603267C-1E5A-3EFD-6896-75FF9D982553}"/>
          </ac:spMkLst>
        </pc:spChg>
      </pc:sldChg>
      <pc:sldChg chg="modSp new mod">
        <pc:chgData name="Fares Makki" userId="d0c14dd2-ce13-49c4-820b-c6a5e60d5a8d" providerId="ADAL" clId="{190E5BF9-DA56-4E89-A802-847FC911DCEB}" dt="2026-03-04T10:27:40.176" v="2379" actId="20577"/>
        <pc:sldMkLst>
          <pc:docMk/>
          <pc:sldMk cId="1506118097" sldId="263"/>
        </pc:sldMkLst>
        <pc:spChg chg="mod">
          <ac:chgData name="Fares Makki" userId="d0c14dd2-ce13-49c4-820b-c6a5e60d5a8d" providerId="ADAL" clId="{190E5BF9-DA56-4E89-A802-847FC911DCEB}" dt="2026-03-04T10:25:52.485" v="2042" actId="20577"/>
          <ac:spMkLst>
            <pc:docMk/>
            <pc:sldMk cId="1506118097" sldId="263"/>
            <ac:spMk id="2" creationId="{988D7F61-7C7F-DE8A-0247-D3E013D67C42}"/>
          </ac:spMkLst>
        </pc:spChg>
        <pc:spChg chg="mod">
          <ac:chgData name="Fares Makki" userId="d0c14dd2-ce13-49c4-820b-c6a5e60d5a8d" providerId="ADAL" clId="{190E5BF9-DA56-4E89-A802-847FC911DCEB}" dt="2026-03-04T10:27:40.176" v="2379" actId="20577"/>
          <ac:spMkLst>
            <pc:docMk/>
            <pc:sldMk cId="1506118097" sldId="263"/>
            <ac:spMk id="3" creationId="{60944D24-E867-2612-CA6B-B48D74DF8FDB}"/>
          </ac:spMkLst>
        </pc:spChg>
      </pc:sldChg>
      <pc:sldChg chg="addSp delSp modSp new mod modNotesTx">
        <pc:chgData name="Fares Makki" userId="d0c14dd2-ce13-49c4-820b-c6a5e60d5a8d" providerId="ADAL" clId="{190E5BF9-DA56-4E89-A802-847FC911DCEB}" dt="2026-03-04T10:33:43.346" v="2927" actId="20577"/>
        <pc:sldMkLst>
          <pc:docMk/>
          <pc:sldMk cId="1965017961" sldId="264"/>
        </pc:sldMkLst>
        <pc:spChg chg="mod">
          <ac:chgData name="Fares Makki" userId="d0c14dd2-ce13-49c4-820b-c6a5e60d5a8d" providerId="ADAL" clId="{190E5BF9-DA56-4E89-A802-847FC911DCEB}" dt="2026-03-04T10:27:51.373" v="2399" actId="20577"/>
          <ac:spMkLst>
            <pc:docMk/>
            <pc:sldMk cId="1965017961" sldId="264"/>
            <ac:spMk id="2" creationId="{8716655E-A111-6448-6624-0D3BA04BDCDC}"/>
          </ac:spMkLst>
        </pc:spChg>
        <pc:spChg chg="mod">
          <ac:chgData name="Fares Makki" userId="d0c14dd2-ce13-49c4-820b-c6a5e60d5a8d" providerId="ADAL" clId="{190E5BF9-DA56-4E89-A802-847FC911DCEB}" dt="2026-03-04T10:32:55.305" v="2813" actId="114"/>
          <ac:spMkLst>
            <pc:docMk/>
            <pc:sldMk cId="1965017961" sldId="264"/>
            <ac:spMk id="3" creationId="{DA200053-507C-30EA-56DA-D5A9AB2C4D5D}"/>
          </ac:spMkLst>
        </pc:spChg>
        <pc:picChg chg="add mod modCrop">
          <ac:chgData name="Fares Makki" userId="d0c14dd2-ce13-49c4-820b-c6a5e60d5a8d" providerId="ADAL" clId="{190E5BF9-DA56-4E89-A802-847FC911DCEB}" dt="2026-03-04T10:33:02.722" v="2815" actId="1076"/>
          <ac:picMkLst>
            <pc:docMk/>
            <pc:sldMk cId="1965017961" sldId="264"/>
            <ac:picMk id="7" creationId="{21D38265-63C8-477A-A45A-E2CC06727C38}"/>
          </ac:picMkLst>
        </pc:picChg>
      </pc:sldChg>
      <pc:sldChg chg="modSp add mod">
        <pc:chgData name="Fares Makki" userId="d0c14dd2-ce13-49c4-820b-c6a5e60d5a8d" providerId="ADAL" clId="{190E5BF9-DA56-4E89-A802-847FC911DCEB}" dt="2026-03-04T10:40:27.841" v="3339" actId="27636"/>
        <pc:sldMkLst>
          <pc:docMk/>
          <pc:sldMk cId="2246488335" sldId="266"/>
        </pc:sldMkLst>
        <pc:spChg chg="mod">
          <ac:chgData name="Fares Makki" userId="d0c14dd2-ce13-49c4-820b-c6a5e60d5a8d" providerId="ADAL" clId="{190E5BF9-DA56-4E89-A802-847FC911DCEB}" dt="2026-03-04T10:40:27.841" v="3339" actId="27636"/>
          <ac:spMkLst>
            <pc:docMk/>
            <pc:sldMk cId="2246488335" sldId="266"/>
            <ac:spMk id="3" creationId="{63FD2AAD-1374-3688-E52A-6A977BC8D4AB}"/>
          </ac:spMkLst>
        </pc:spChg>
      </pc:sldChg>
      <pc:sldChg chg="modSp add mod">
        <pc:chgData name="Fares Makki" userId="d0c14dd2-ce13-49c4-820b-c6a5e60d5a8d" providerId="ADAL" clId="{190E5BF9-DA56-4E89-A802-847FC911DCEB}" dt="2026-03-04T10:42:32.473" v="3571" actId="114"/>
        <pc:sldMkLst>
          <pc:docMk/>
          <pc:sldMk cId="4235970705" sldId="267"/>
        </pc:sldMkLst>
        <pc:spChg chg="mod">
          <ac:chgData name="Fares Makki" userId="d0c14dd2-ce13-49c4-820b-c6a5e60d5a8d" providerId="ADAL" clId="{190E5BF9-DA56-4E89-A802-847FC911DCEB}" dt="2026-03-04T10:42:32.473" v="3571" actId="114"/>
          <ac:spMkLst>
            <pc:docMk/>
            <pc:sldMk cId="4235970705" sldId="267"/>
            <ac:spMk id="3" creationId="{BC4763D7-0ACA-FBAA-F6DF-13DFFA54F5A6}"/>
          </ac:spMkLst>
        </pc:spChg>
      </pc:sldChg>
      <pc:sldChg chg="modSp add mod">
        <pc:chgData name="Fares Makki" userId="d0c14dd2-ce13-49c4-820b-c6a5e60d5a8d" providerId="ADAL" clId="{190E5BF9-DA56-4E89-A802-847FC911DCEB}" dt="2026-03-04T10:43:40.463" v="3717" actId="20577"/>
        <pc:sldMkLst>
          <pc:docMk/>
          <pc:sldMk cId="1785693944" sldId="268"/>
        </pc:sldMkLst>
        <pc:spChg chg="mod">
          <ac:chgData name="Fares Makki" userId="d0c14dd2-ce13-49c4-820b-c6a5e60d5a8d" providerId="ADAL" clId="{190E5BF9-DA56-4E89-A802-847FC911DCEB}" dt="2026-03-04T10:43:40.463" v="3717" actId="20577"/>
          <ac:spMkLst>
            <pc:docMk/>
            <pc:sldMk cId="1785693944" sldId="268"/>
            <ac:spMk id="3" creationId="{ADE8D4CC-DF6B-F2E0-F970-05A8282A677D}"/>
          </ac:spMkLst>
        </pc:spChg>
      </pc:sldChg>
      <pc:sldChg chg="modSp add mod">
        <pc:chgData name="Fares Makki" userId="d0c14dd2-ce13-49c4-820b-c6a5e60d5a8d" providerId="ADAL" clId="{190E5BF9-DA56-4E89-A802-847FC911DCEB}" dt="2026-03-04T10:44:50.910" v="3884" actId="20577"/>
        <pc:sldMkLst>
          <pc:docMk/>
          <pc:sldMk cId="972101513" sldId="269"/>
        </pc:sldMkLst>
        <pc:spChg chg="mod">
          <ac:chgData name="Fares Makki" userId="d0c14dd2-ce13-49c4-820b-c6a5e60d5a8d" providerId="ADAL" clId="{190E5BF9-DA56-4E89-A802-847FC911DCEB}" dt="2026-03-04T10:44:50.910" v="3884" actId="20577"/>
          <ac:spMkLst>
            <pc:docMk/>
            <pc:sldMk cId="972101513" sldId="269"/>
            <ac:spMk id="3" creationId="{D7E04810-3A4A-4433-3031-56FDABFEE435}"/>
          </ac:spMkLst>
        </pc:spChg>
      </pc:sldChg>
      <pc:sldChg chg="addSp modSp new mod">
        <pc:chgData name="Fares Makki" userId="d0c14dd2-ce13-49c4-820b-c6a5e60d5a8d" providerId="ADAL" clId="{190E5BF9-DA56-4E89-A802-847FC911DCEB}" dt="2026-03-04T10:50:18.034" v="4329" actId="14100"/>
        <pc:sldMkLst>
          <pc:docMk/>
          <pc:sldMk cId="273532998" sldId="270"/>
        </pc:sldMkLst>
        <pc:spChg chg="mod">
          <ac:chgData name="Fares Makki" userId="d0c14dd2-ce13-49c4-820b-c6a5e60d5a8d" providerId="ADAL" clId="{190E5BF9-DA56-4E89-A802-847FC911DCEB}" dt="2026-03-04T10:45:04.552" v="3904" actId="20577"/>
          <ac:spMkLst>
            <pc:docMk/>
            <pc:sldMk cId="273532998" sldId="270"/>
            <ac:spMk id="2" creationId="{A4748CE9-9327-152E-564E-A2574D802B67}"/>
          </ac:spMkLst>
        </pc:spChg>
        <pc:spChg chg="mod">
          <ac:chgData name="Fares Makki" userId="d0c14dd2-ce13-49c4-820b-c6a5e60d5a8d" providerId="ADAL" clId="{190E5BF9-DA56-4E89-A802-847FC911DCEB}" dt="2026-03-04T10:50:18.034" v="4329" actId="14100"/>
          <ac:spMkLst>
            <pc:docMk/>
            <pc:sldMk cId="273532998" sldId="270"/>
            <ac:spMk id="3" creationId="{1B396F2B-E4E5-D763-A040-17B6137A4068}"/>
          </ac:spMkLst>
        </pc:spChg>
        <pc:picChg chg="add mod modCrop">
          <ac:chgData name="Fares Makki" userId="d0c14dd2-ce13-49c4-820b-c6a5e60d5a8d" providerId="ADAL" clId="{190E5BF9-DA56-4E89-A802-847FC911DCEB}" dt="2026-03-04T10:45:56.682" v="3926" actId="14100"/>
          <ac:picMkLst>
            <pc:docMk/>
            <pc:sldMk cId="273532998" sldId="270"/>
            <ac:picMk id="5" creationId="{E76F81F0-615B-7F64-019E-70125C09F895}"/>
          </ac:picMkLst>
        </pc:picChg>
      </pc:sldChg>
      <pc:sldChg chg="addSp delSp modSp add mod modAnim">
        <pc:chgData name="Fares Makki" userId="d0c14dd2-ce13-49c4-820b-c6a5e60d5a8d" providerId="ADAL" clId="{190E5BF9-DA56-4E89-A802-847FC911DCEB}" dt="2026-03-04T11:03:32.154" v="5387" actId="14100"/>
        <pc:sldMkLst>
          <pc:docMk/>
          <pc:sldMk cId="1815723059" sldId="271"/>
        </pc:sldMkLst>
        <pc:spChg chg="mod">
          <ac:chgData name="Fares Makki" userId="d0c14dd2-ce13-49c4-820b-c6a5e60d5a8d" providerId="ADAL" clId="{190E5BF9-DA56-4E89-A802-847FC911DCEB}" dt="2026-03-04T11:03:32.154" v="5387" actId="14100"/>
          <ac:spMkLst>
            <pc:docMk/>
            <pc:sldMk cId="1815723059" sldId="271"/>
            <ac:spMk id="3" creationId="{C49144A5-0E43-5CE8-0FC7-DE5EEA5C953D}"/>
          </ac:spMkLst>
        </pc:spChg>
        <pc:spChg chg="add mod">
          <ac:chgData name="Fares Makki" userId="d0c14dd2-ce13-49c4-820b-c6a5e60d5a8d" providerId="ADAL" clId="{190E5BF9-DA56-4E89-A802-847FC911DCEB}" dt="2026-03-04T11:01:50.651" v="5371" actId="1076"/>
          <ac:spMkLst>
            <pc:docMk/>
            <pc:sldMk cId="1815723059" sldId="271"/>
            <ac:spMk id="7" creationId="{0F96AE08-8655-8F54-5E5F-61EB550CEED0}"/>
          </ac:spMkLst>
        </pc:spChg>
        <pc:spChg chg="add mod">
          <ac:chgData name="Fares Makki" userId="d0c14dd2-ce13-49c4-820b-c6a5e60d5a8d" providerId="ADAL" clId="{190E5BF9-DA56-4E89-A802-847FC911DCEB}" dt="2026-03-04T11:02:04.678" v="5374" actId="1076"/>
          <ac:spMkLst>
            <pc:docMk/>
            <pc:sldMk cId="1815723059" sldId="271"/>
            <ac:spMk id="8" creationId="{C3210C84-1F77-9F48-829A-48C4FA9CEE2C}"/>
          </ac:spMkLst>
        </pc:spChg>
        <pc:spChg chg="add mod">
          <ac:chgData name="Fares Makki" userId="d0c14dd2-ce13-49c4-820b-c6a5e60d5a8d" providerId="ADAL" clId="{190E5BF9-DA56-4E89-A802-847FC911DCEB}" dt="2026-03-04T11:01:57.131" v="5373" actId="1076"/>
          <ac:spMkLst>
            <pc:docMk/>
            <pc:sldMk cId="1815723059" sldId="271"/>
            <ac:spMk id="9" creationId="{F166E71F-8454-3785-0B9C-91276F99E9FE}"/>
          </ac:spMkLst>
        </pc:spChg>
      </pc:sldChg>
      <pc:sldChg chg="modSp new mod">
        <pc:chgData name="Fares Makki" userId="d0c14dd2-ce13-49c4-820b-c6a5e60d5a8d" providerId="ADAL" clId="{190E5BF9-DA56-4E89-A802-847FC911DCEB}" dt="2026-03-04T11:09:16.968" v="5934" actId="20577"/>
        <pc:sldMkLst>
          <pc:docMk/>
          <pc:sldMk cId="1142222316" sldId="272"/>
        </pc:sldMkLst>
        <pc:spChg chg="mod">
          <ac:chgData name="Fares Makki" userId="d0c14dd2-ce13-49c4-820b-c6a5e60d5a8d" providerId="ADAL" clId="{190E5BF9-DA56-4E89-A802-847FC911DCEB}" dt="2026-03-04T11:04:17.655" v="5413" actId="20577"/>
          <ac:spMkLst>
            <pc:docMk/>
            <pc:sldMk cId="1142222316" sldId="272"/>
            <ac:spMk id="2" creationId="{7D99978E-5A8D-4B63-B3FD-155F215E49FA}"/>
          </ac:spMkLst>
        </pc:spChg>
        <pc:spChg chg="mod">
          <ac:chgData name="Fares Makki" userId="d0c14dd2-ce13-49c4-820b-c6a5e60d5a8d" providerId="ADAL" clId="{190E5BF9-DA56-4E89-A802-847FC911DCEB}" dt="2026-03-04T11:09:16.968" v="5934" actId="20577"/>
          <ac:spMkLst>
            <pc:docMk/>
            <pc:sldMk cId="1142222316" sldId="272"/>
            <ac:spMk id="3" creationId="{03138DF9-ABEC-03BA-6884-013A69AE119D}"/>
          </ac:spMkLst>
        </pc:spChg>
      </pc:sldChg>
      <pc:sldChg chg="modSp new mod">
        <pc:chgData name="Fares Makki" userId="d0c14dd2-ce13-49c4-820b-c6a5e60d5a8d" providerId="ADAL" clId="{190E5BF9-DA56-4E89-A802-847FC911DCEB}" dt="2026-03-04T11:14:38.878" v="6638" actId="20577"/>
        <pc:sldMkLst>
          <pc:docMk/>
          <pc:sldMk cId="2797615828" sldId="273"/>
        </pc:sldMkLst>
        <pc:spChg chg="mod">
          <ac:chgData name="Fares Makki" userId="d0c14dd2-ce13-49c4-820b-c6a5e60d5a8d" providerId="ADAL" clId="{190E5BF9-DA56-4E89-A802-847FC911DCEB}" dt="2026-03-04T11:10:04.303" v="5957" actId="20577"/>
          <ac:spMkLst>
            <pc:docMk/>
            <pc:sldMk cId="2797615828" sldId="273"/>
            <ac:spMk id="2" creationId="{7E8AD461-0D5D-E0BF-865F-C5403379EBDA}"/>
          </ac:spMkLst>
        </pc:spChg>
        <pc:spChg chg="mod">
          <ac:chgData name="Fares Makki" userId="d0c14dd2-ce13-49c4-820b-c6a5e60d5a8d" providerId="ADAL" clId="{190E5BF9-DA56-4E89-A802-847FC911DCEB}" dt="2026-03-04T11:14:38.878" v="6638" actId="20577"/>
          <ac:spMkLst>
            <pc:docMk/>
            <pc:sldMk cId="2797615828" sldId="273"/>
            <ac:spMk id="3" creationId="{56AB90BE-1C52-CBDB-A2E8-6454DB64EDCC}"/>
          </ac:spMkLst>
        </pc:spChg>
      </pc:sldChg>
      <pc:sldChg chg="addSp delSp modSp new mod">
        <pc:chgData name="Fares Makki" userId="d0c14dd2-ce13-49c4-820b-c6a5e60d5a8d" providerId="ADAL" clId="{190E5BF9-DA56-4E89-A802-847FC911DCEB}" dt="2026-03-04T11:16:06.610" v="6661" actId="1076"/>
        <pc:sldMkLst>
          <pc:docMk/>
          <pc:sldMk cId="694964564" sldId="274"/>
        </pc:sldMkLst>
        <pc:picChg chg="add mod modCrop">
          <ac:chgData name="Fares Makki" userId="d0c14dd2-ce13-49c4-820b-c6a5e60d5a8d" providerId="ADAL" clId="{190E5BF9-DA56-4E89-A802-847FC911DCEB}" dt="2026-03-04T11:16:06.610" v="6661" actId="1076"/>
          <ac:picMkLst>
            <pc:docMk/>
            <pc:sldMk cId="694964564" sldId="274"/>
            <ac:picMk id="5" creationId="{3B375D51-A0CE-1E72-8018-151B477B30D2}"/>
          </ac:picMkLst>
        </pc:picChg>
        <pc:picChg chg="add mod modCrop">
          <ac:chgData name="Fares Makki" userId="d0c14dd2-ce13-49c4-820b-c6a5e60d5a8d" providerId="ADAL" clId="{190E5BF9-DA56-4E89-A802-847FC911DCEB}" dt="2026-03-04T11:16:02.358" v="6660" actId="1076"/>
          <ac:picMkLst>
            <pc:docMk/>
            <pc:sldMk cId="694964564" sldId="274"/>
            <ac:picMk id="7" creationId="{1EF82A1F-9D6C-29E9-ACBD-E24098811173}"/>
          </ac:picMkLst>
        </pc:picChg>
      </pc:sldChg>
      <pc:sldChg chg="addSp delSp modSp new del mod modClrScheme chgLayout">
        <pc:chgData name="Fares Makki" userId="d0c14dd2-ce13-49c4-820b-c6a5e60d5a8d" providerId="ADAL" clId="{190E5BF9-DA56-4E89-A802-847FC911DCEB}" dt="2026-03-06T15:25:17.831" v="14739" actId="2696"/>
        <pc:sldMkLst>
          <pc:docMk/>
          <pc:sldMk cId="1319912327" sldId="275"/>
        </pc:sldMkLst>
        <pc:spChg chg="del mod ord">
          <ac:chgData name="Fares Makki" userId="d0c14dd2-ce13-49c4-820b-c6a5e60d5a8d" providerId="ADAL" clId="{190E5BF9-DA56-4E89-A802-847FC911DCEB}" dt="2026-03-05T12:47:12.276" v="6663" actId="700"/>
          <ac:spMkLst>
            <pc:docMk/>
            <pc:sldMk cId="1319912327" sldId="275"/>
            <ac:spMk id="2" creationId="{079E0176-E80A-98E3-C418-6F7747E5A35D}"/>
          </ac:spMkLst>
        </pc:spChg>
        <pc:spChg chg="del mod ord">
          <ac:chgData name="Fares Makki" userId="d0c14dd2-ce13-49c4-820b-c6a5e60d5a8d" providerId="ADAL" clId="{190E5BF9-DA56-4E89-A802-847FC911DCEB}" dt="2026-03-05T12:47:12.276" v="6663" actId="700"/>
          <ac:spMkLst>
            <pc:docMk/>
            <pc:sldMk cId="1319912327" sldId="275"/>
            <ac:spMk id="3" creationId="{372F26B1-2418-F3E8-82A1-0C27713A0E03}"/>
          </ac:spMkLst>
        </pc:spChg>
        <pc:spChg chg="add mod ord">
          <ac:chgData name="Fares Makki" userId="d0c14dd2-ce13-49c4-820b-c6a5e60d5a8d" providerId="ADAL" clId="{190E5BF9-DA56-4E89-A802-847FC911DCEB}" dt="2026-03-05T12:54:07.135" v="7288" actId="20577"/>
          <ac:spMkLst>
            <pc:docMk/>
            <pc:sldMk cId="1319912327" sldId="275"/>
            <ac:spMk id="4" creationId="{6A17003F-AE70-A785-51F6-466976405D24}"/>
          </ac:spMkLst>
        </pc:spChg>
        <pc:spChg chg="add mod ord">
          <ac:chgData name="Fares Makki" userId="d0c14dd2-ce13-49c4-820b-c6a5e60d5a8d" providerId="ADAL" clId="{190E5BF9-DA56-4E89-A802-847FC911DCEB}" dt="2026-03-05T12:47:12.276" v="6663" actId="700"/>
          <ac:spMkLst>
            <pc:docMk/>
            <pc:sldMk cId="1319912327" sldId="275"/>
            <ac:spMk id="5" creationId="{25EB1D23-344D-BA2F-A463-5AC4093CDB2F}"/>
          </ac:spMkLst>
        </pc:spChg>
      </pc:sldChg>
      <pc:sldChg chg="addSp delSp modSp new del mod modClrScheme chgLayout">
        <pc:chgData name="Fares Makki" userId="d0c14dd2-ce13-49c4-820b-c6a5e60d5a8d" providerId="ADAL" clId="{190E5BF9-DA56-4E89-A802-847FC911DCEB}" dt="2026-03-06T15:25:17.831" v="14739" actId="2696"/>
        <pc:sldMkLst>
          <pc:docMk/>
          <pc:sldMk cId="3037568590" sldId="276"/>
        </pc:sldMkLst>
        <pc:spChg chg="del mod ord">
          <ac:chgData name="Fares Makki" userId="d0c14dd2-ce13-49c4-820b-c6a5e60d5a8d" providerId="ADAL" clId="{190E5BF9-DA56-4E89-A802-847FC911DCEB}" dt="2026-03-05T12:48:22.528" v="6693" actId="700"/>
          <ac:spMkLst>
            <pc:docMk/>
            <pc:sldMk cId="3037568590" sldId="276"/>
            <ac:spMk id="2" creationId="{D46346CB-FDD5-24E3-7C0B-55160B4EA7EB}"/>
          </ac:spMkLst>
        </pc:spChg>
        <pc:spChg chg="del mod ord">
          <ac:chgData name="Fares Makki" userId="d0c14dd2-ce13-49c4-820b-c6a5e60d5a8d" providerId="ADAL" clId="{190E5BF9-DA56-4E89-A802-847FC911DCEB}" dt="2026-03-05T12:48:22.528" v="6693" actId="700"/>
          <ac:spMkLst>
            <pc:docMk/>
            <pc:sldMk cId="3037568590" sldId="276"/>
            <ac:spMk id="3" creationId="{08BE8F2D-FD05-FF25-FAEF-B73D64445B5F}"/>
          </ac:spMkLst>
        </pc:spChg>
        <pc:spChg chg="add mod ord">
          <ac:chgData name="Fares Makki" userId="d0c14dd2-ce13-49c4-820b-c6a5e60d5a8d" providerId="ADAL" clId="{190E5BF9-DA56-4E89-A802-847FC911DCEB}" dt="2026-03-05T12:48:44.233" v="6706" actId="20577"/>
          <ac:spMkLst>
            <pc:docMk/>
            <pc:sldMk cId="3037568590" sldId="276"/>
            <ac:spMk id="4" creationId="{218482DD-18AE-3D71-90B4-8E328A14C4D9}"/>
          </ac:spMkLst>
        </pc:spChg>
        <pc:spChg chg="add mod ord">
          <ac:chgData name="Fares Makki" userId="d0c14dd2-ce13-49c4-820b-c6a5e60d5a8d" providerId="ADAL" clId="{190E5BF9-DA56-4E89-A802-847FC911DCEB}" dt="2026-03-05T12:54:59.523" v="7300" actId="27636"/>
          <ac:spMkLst>
            <pc:docMk/>
            <pc:sldMk cId="3037568590" sldId="276"/>
            <ac:spMk id="5" creationId="{4C9F6053-D8F7-5C9E-1D38-8986C3FE5763}"/>
          </ac:spMkLst>
        </pc:spChg>
        <pc:picChg chg="add mod modCrop">
          <ac:chgData name="Fares Makki" userId="d0c14dd2-ce13-49c4-820b-c6a5e60d5a8d" providerId="ADAL" clId="{190E5BF9-DA56-4E89-A802-847FC911DCEB}" dt="2026-03-05T12:54:56.551" v="7298" actId="14100"/>
          <ac:picMkLst>
            <pc:docMk/>
            <pc:sldMk cId="3037568590" sldId="276"/>
            <ac:picMk id="7" creationId="{88569EE9-68E8-5EF5-56BC-AD7C52A3C5E8}"/>
          </ac:picMkLst>
        </pc:picChg>
      </pc:sldChg>
      <pc:sldChg chg="new del">
        <pc:chgData name="Fares Makki" userId="d0c14dd2-ce13-49c4-820b-c6a5e60d5a8d" providerId="ADAL" clId="{190E5BF9-DA56-4E89-A802-847FC911DCEB}" dt="2026-03-05T12:55:18.428" v="7302" actId="47"/>
        <pc:sldMkLst>
          <pc:docMk/>
          <pc:sldMk cId="2557024418" sldId="277"/>
        </pc:sldMkLst>
      </pc:sldChg>
      <pc:sldChg chg="modSp add del mod modTransition">
        <pc:chgData name="Fares Makki" userId="d0c14dd2-ce13-49c4-820b-c6a5e60d5a8d" providerId="ADAL" clId="{190E5BF9-DA56-4E89-A802-847FC911DCEB}" dt="2026-03-06T15:25:17.831" v="14739" actId="2696"/>
        <pc:sldMkLst>
          <pc:docMk/>
          <pc:sldMk cId="3781304340" sldId="277"/>
        </pc:sldMkLst>
        <pc:spChg chg="mod">
          <ac:chgData name="Fares Makki" userId="d0c14dd2-ce13-49c4-820b-c6a5e60d5a8d" providerId="ADAL" clId="{190E5BF9-DA56-4E89-A802-847FC911DCEB}" dt="2026-03-05T12:57:52.324" v="7678" actId="20577"/>
          <ac:spMkLst>
            <pc:docMk/>
            <pc:sldMk cId="3781304340" sldId="277"/>
            <ac:spMk id="5" creationId="{D33D6861-C9F2-5867-312B-DCAA44D10115}"/>
          </ac:spMkLst>
        </pc:spChg>
        <pc:picChg chg="mod modCrop">
          <ac:chgData name="Fares Makki" userId="d0c14dd2-ce13-49c4-820b-c6a5e60d5a8d" providerId="ADAL" clId="{190E5BF9-DA56-4E89-A802-847FC911DCEB}" dt="2026-03-05T12:56:20.149" v="7324" actId="1076"/>
          <ac:picMkLst>
            <pc:docMk/>
            <pc:sldMk cId="3781304340" sldId="277"/>
            <ac:picMk id="7" creationId="{66826189-2C9A-532E-12BF-F27363AD36E9}"/>
          </ac:picMkLst>
        </pc:picChg>
      </pc:sldChg>
      <pc:sldChg chg="modSp add del mod modTransition">
        <pc:chgData name="Fares Makki" userId="d0c14dd2-ce13-49c4-820b-c6a5e60d5a8d" providerId="ADAL" clId="{190E5BF9-DA56-4E89-A802-847FC911DCEB}" dt="2026-03-06T15:25:17.831" v="14739" actId="2696"/>
        <pc:sldMkLst>
          <pc:docMk/>
          <pc:sldMk cId="3849589784" sldId="278"/>
        </pc:sldMkLst>
        <pc:spChg chg="mod">
          <ac:chgData name="Fares Makki" userId="d0c14dd2-ce13-49c4-820b-c6a5e60d5a8d" providerId="ADAL" clId="{190E5BF9-DA56-4E89-A802-847FC911DCEB}" dt="2026-03-05T12:58:33.170" v="7691" actId="20577"/>
          <ac:spMkLst>
            <pc:docMk/>
            <pc:sldMk cId="3849589784" sldId="278"/>
            <ac:spMk id="4" creationId="{EE48C832-A2E8-A5CC-A423-2D98F2E0A559}"/>
          </ac:spMkLst>
        </pc:spChg>
        <pc:spChg chg="mod">
          <ac:chgData name="Fares Makki" userId="d0c14dd2-ce13-49c4-820b-c6a5e60d5a8d" providerId="ADAL" clId="{190E5BF9-DA56-4E89-A802-847FC911DCEB}" dt="2026-03-05T12:59:46.129" v="7876" actId="20577"/>
          <ac:spMkLst>
            <pc:docMk/>
            <pc:sldMk cId="3849589784" sldId="278"/>
            <ac:spMk id="5" creationId="{242FB6E4-A390-C7B9-DC68-36F7497D08F1}"/>
          </ac:spMkLst>
        </pc:spChg>
      </pc:sldChg>
      <pc:sldChg chg="addSp modSp new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3147852151" sldId="279"/>
        </pc:sldMkLst>
        <pc:spChg chg="mod">
          <ac:chgData name="Fares Makki" userId="d0c14dd2-ce13-49c4-820b-c6a5e60d5a8d" providerId="ADAL" clId="{190E5BF9-DA56-4E89-A802-847FC911DCEB}" dt="2026-03-05T13:00:26.638" v="7890" actId="20577"/>
          <ac:spMkLst>
            <pc:docMk/>
            <pc:sldMk cId="3147852151" sldId="279"/>
            <ac:spMk id="2" creationId="{CC39C252-DF83-078E-CE01-F2A998EFF334}"/>
          </ac:spMkLst>
        </pc:spChg>
        <pc:spChg chg="mod">
          <ac:chgData name="Fares Makki" userId="d0c14dd2-ce13-49c4-820b-c6a5e60d5a8d" providerId="ADAL" clId="{190E5BF9-DA56-4E89-A802-847FC911DCEB}" dt="2026-03-05T13:04:44.025" v="8226" actId="20577"/>
          <ac:spMkLst>
            <pc:docMk/>
            <pc:sldMk cId="3147852151" sldId="279"/>
            <ac:spMk id="3" creationId="{59E35BC7-7F92-ECE1-3037-785B6D6F6251}"/>
          </ac:spMkLst>
        </pc:spChg>
        <pc:picChg chg="add mod modCrop">
          <ac:chgData name="Fares Makki" userId="d0c14dd2-ce13-49c4-820b-c6a5e60d5a8d" providerId="ADAL" clId="{190E5BF9-DA56-4E89-A802-847FC911DCEB}" dt="2026-03-05T13:01:11.035" v="7906" actId="1076"/>
          <ac:picMkLst>
            <pc:docMk/>
            <pc:sldMk cId="3147852151" sldId="279"/>
            <ac:picMk id="5" creationId="{5290ECCF-39F0-F7A3-D002-73F875866B73}"/>
          </ac:picMkLst>
        </pc:picChg>
      </pc:sldChg>
      <pc:sldChg chg="modSp add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703267947" sldId="280"/>
        </pc:sldMkLst>
        <pc:spChg chg="mod">
          <ac:chgData name="Fares Makki" userId="d0c14dd2-ce13-49c4-820b-c6a5e60d5a8d" providerId="ADAL" clId="{190E5BF9-DA56-4E89-A802-847FC911DCEB}" dt="2026-03-05T13:06:32.295" v="8442" actId="20577"/>
          <ac:spMkLst>
            <pc:docMk/>
            <pc:sldMk cId="703267947" sldId="280"/>
            <ac:spMk id="3" creationId="{41D70A8C-4C6B-AF96-762B-1E7EE9EFC7B5}"/>
          </ac:spMkLst>
        </pc:spChg>
      </pc:sldChg>
      <pc:sldChg chg="modSp add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4058375460" sldId="281"/>
        </pc:sldMkLst>
        <pc:spChg chg="mod">
          <ac:chgData name="Fares Makki" userId="d0c14dd2-ce13-49c4-820b-c6a5e60d5a8d" providerId="ADAL" clId="{190E5BF9-DA56-4E89-A802-847FC911DCEB}" dt="2026-03-06T04:51:21.559" v="9132" actId="27636"/>
          <ac:spMkLst>
            <pc:docMk/>
            <pc:sldMk cId="4058375460" sldId="281"/>
            <ac:spMk id="3" creationId="{0525138C-5137-A24F-BB31-EA221829393F}"/>
          </ac:spMkLst>
        </pc:spChg>
      </pc:sldChg>
      <pc:sldChg chg="addSp delSp modSp new del mod">
        <pc:chgData name="Fares Makki" userId="d0c14dd2-ce13-49c4-820b-c6a5e60d5a8d" providerId="ADAL" clId="{190E5BF9-DA56-4E89-A802-847FC911DCEB}" dt="2026-03-06T05:31:11.208" v="10666" actId="47"/>
        <pc:sldMkLst>
          <pc:docMk/>
          <pc:sldMk cId="3784519719" sldId="282"/>
        </pc:sldMkLst>
        <pc:spChg chg="del">
          <ac:chgData name="Fares Makki" userId="d0c14dd2-ce13-49c4-820b-c6a5e60d5a8d" providerId="ADAL" clId="{190E5BF9-DA56-4E89-A802-847FC911DCEB}" dt="2026-03-05T13:13:23.686" v="9074"/>
          <ac:spMkLst>
            <pc:docMk/>
            <pc:sldMk cId="3784519719" sldId="282"/>
            <ac:spMk id="3" creationId="{86614422-4E63-3E89-70F5-036EE1596FF1}"/>
          </ac:spMkLst>
        </pc:spChg>
        <pc:picChg chg="add mod modCrop">
          <ac:chgData name="Fares Makki" userId="d0c14dd2-ce13-49c4-820b-c6a5e60d5a8d" providerId="ADAL" clId="{190E5BF9-DA56-4E89-A802-847FC911DCEB}" dt="2026-03-05T13:14:14.825" v="9085" actId="1076"/>
          <ac:picMkLst>
            <pc:docMk/>
            <pc:sldMk cId="3784519719" sldId="282"/>
            <ac:picMk id="5" creationId="{8D54922F-3FA9-0DC6-4481-FFD0622C2D8C}"/>
          </ac:picMkLst>
        </pc:picChg>
      </pc:sldChg>
      <pc:sldChg chg="addSp modSp new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1328596160" sldId="283"/>
        </pc:sldMkLst>
        <pc:spChg chg="mod">
          <ac:chgData name="Fares Makki" userId="d0c14dd2-ce13-49c4-820b-c6a5e60d5a8d" providerId="ADAL" clId="{190E5BF9-DA56-4E89-A802-847FC911DCEB}" dt="2026-03-05T13:14:35.648" v="9104" actId="20577"/>
          <ac:spMkLst>
            <pc:docMk/>
            <pc:sldMk cId="1328596160" sldId="283"/>
            <ac:spMk id="2" creationId="{604E8EA3-8D33-ADD6-008A-C4C07327199D}"/>
          </ac:spMkLst>
        </pc:spChg>
        <pc:spChg chg="mod">
          <ac:chgData name="Fares Makki" userId="d0c14dd2-ce13-49c4-820b-c6a5e60d5a8d" providerId="ADAL" clId="{190E5BF9-DA56-4E89-A802-847FC911DCEB}" dt="2026-03-06T05:05:15.797" v="9635" actId="14100"/>
          <ac:spMkLst>
            <pc:docMk/>
            <pc:sldMk cId="1328596160" sldId="283"/>
            <ac:spMk id="3" creationId="{6679933C-1A5B-CD30-2934-03FC7C1197F8}"/>
          </ac:spMkLst>
        </pc:spChg>
        <pc:picChg chg="add mod">
          <ac:chgData name="Fares Makki" userId="d0c14dd2-ce13-49c4-820b-c6a5e60d5a8d" providerId="ADAL" clId="{190E5BF9-DA56-4E89-A802-847FC911DCEB}" dt="2026-03-06T05:05:23.823" v="9637" actId="1076"/>
          <ac:picMkLst>
            <pc:docMk/>
            <pc:sldMk cId="1328596160" sldId="283"/>
            <ac:picMk id="1026" creationId="{4318C91A-3937-13D8-3E8F-8FBF8C36145E}"/>
          </ac:picMkLst>
        </pc:picChg>
      </pc:sldChg>
      <pc:sldChg chg="addSp delSp modSp new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1310421755" sldId="284"/>
        </pc:sldMkLst>
        <pc:spChg chg="del">
          <ac:chgData name="Fares Makki" userId="d0c14dd2-ce13-49c4-820b-c6a5e60d5a8d" providerId="ADAL" clId="{190E5BF9-DA56-4E89-A802-847FC911DCEB}" dt="2026-03-05T13:15:11.569" v="9106"/>
          <ac:spMkLst>
            <pc:docMk/>
            <pc:sldMk cId="1310421755" sldId="284"/>
            <ac:spMk id="3" creationId="{0FBAC9D9-CABF-1DA6-970F-4AC73C191CC8}"/>
          </ac:spMkLst>
        </pc:spChg>
        <pc:picChg chg="add mod modCrop">
          <ac:chgData name="Fares Makki" userId="d0c14dd2-ce13-49c4-820b-c6a5e60d5a8d" providerId="ADAL" clId="{190E5BF9-DA56-4E89-A802-847FC911DCEB}" dt="2026-03-05T13:15:42.425" v="9117" actId="1076"/>
          <ac:picMkLst>
            <pc:docMk/>
            <pc:sldMk cId="1310421755" sldId="284"/>
            <ac:picMk id="5" creationId="{EFF25A69-8D7A-EA12-2786-34D5B06E682C}"/>
          </ac:picMkLst>
        </pc:picChg>
      </pc:sldChg>
      <pc:sldChg chg="addSp modSp new del mod modNotesTx">
        <pc:chgData name="Fares Makki" userId="d0c14dd2-ce13-49c4-820b-c6a5e60d5a8d" providerId="ADAL" clId="{190E5BF9-DA56-4E89-A802-847FC911DCEB}" dt="2026-03-06T15:25:17.831" v="14739" actId="2696"/>
        <pc:sldMkLst>
          <pc:docMk/>
          <pc:sldMk cId="353875967" sldId="285"/>
        </pc:sldMkLst>
        <pc:spChg chg="mod">
          <ac:chgData name="Fares Makki" userId="d0c14dd2-ce13-49c4-820b-c6a5e60d5a8d" providerId="ADAL" clId="{190E5BF9-DA56-4E89-A802-847FC911DCEB}" dt="2026-03-05T13:16:53.385" v="9130" actId="20577"/>
          <ac:spMkLst>
            <pc:docMk/>
            <pc:sldMk cId="353875967" sldId="285"/>
            <ac:spMk id="2" creationId="{35612AB3-02E6-A335-332C-48949CE1AD01}"/>
          </ac:spMkLst>
        </pc:spChg>
        <pc:spChg chg="mod">
          <ac:chgData name="Fares Makki" userId="d0c14dd2-ce13-49c4-820b-c6a5e60d5a8d" providerId="ADAL" clId="{190E5BF9-DA56-4E89-A802-847FC911DCEB}" dt="2026-03-06T05:27:21.175" v="10634" actId="27636"/>
          <ac:spMkLst>
            <pc:docMk/>
            <pc:sldMk cId="353875967" sldId="285"/>
            <ac:spMk id="3" creationId="{71563E21-8D58-E42A-FB8B-D0CB9494D742}"/>
          </ac:spMkLst>
        </pc:spChg>
        <pc:picChg chg="add mod modCrop">
          <ac:chgData name="Fares Makki" userId="d0c14dd2-ce13-49c4-820b-c6a5e60d5a8d" providerId="ADAL" clId="{190E5BF9-DA56-4E89-A802-847FC911DCEB}" dt="2026-03-06T05:27:30.725" v="10635" actId="1076"/>
          <ac:picMkLst>
            <pc:docMk/>
            <pc:sldMk cId="353875967" sldId="285"/>
            <ac:picMk id="4" creationId="{3021F3C9-76AE-5317-AE97-DCD20C7C6B47}"/>
          </ac:picMkLst>
        </pc:picChg>
      </pc:sldChg>
      <pc:sldChg chg="addSp delSp modSp add del mod modTransition modNotesTx">
        <pc:chgData name="Fares Makki" userId="d0c14dd2-ce13-49c4-820b-c6a5e60d5a8d" providerId="ADAL" clId="{190E5BF9-DA56-4E89-A802-847FC911DCEB}" dt="2026-03-06T15:25:17.831" v="14739" actId="2696"/>
        <pc:sldMkLst>
          <pc:docMk/>
          <pc:sldMk cId="1284457406" sldId="286"/>
        </pc:sldMkLst>
        <pc:spChg chg="del">
          <ac:chgData name="Fares Makki" userId="d0c14dd2-ce13-49c4-820b-c6a5e60d5a8d" providerId="ADAL" clId="{190E5BF9-DA56-4E89-A802-847FC911DCEB}" dt="2026-03-06T05:27:59.678" v="10641" actId="478"/>
          <ac:spMkLst>
            <pc:docMk/>
            <pc:sldMk cId="1284457406" sldId="286"/>
            <ac:spMk id="2" creationId="{D30924F8-5E1C-A623-DD89-EA5E2A32789F}"/>
          </ac:spMkLst>
        </pc:spChg>
        <pc:spChg chg="del">
          <ac:chgData name="Fares Makki" userId="d0c14dd2-ce13-49c4-820b-c6a5e60d5a8d" providerId="ADAL" clId="{190E5BF9-DA56-4E89-A802-847FC911DCEB}" dt="2026-03-06T05:27:54.104" v="10639" actId="478"/>
          <ac:spMkLst>
            <pc:docMk/>
            <pc:sldMk cId="1284457406" sldId="286"/>
            <ac:spMk id="3" creationId="{B9629A0E-E2B8-BDDD-78D0-4D392A6EDD0E}"/>
          </ac:spMkLst>
        </pc:spChg>
        <pc:spChg chg="add del mod">
          <ac:chgData name="Fares Makki" userId="d0c14dd2-ce13-49c4-820b-c6a5e60d5a8d" providerId="ADAL" clId="{190E5BF9-DA56-4E89-A802-847FC911DCEB}" dt="2026-03-06T05:27:57.093" v="10640" actId="478"/>
          <ac:spMkLst>
            <pc:docMk/>
            <pc:sldMk cId="1284457406" sldId="286"/>
            <ac:spMk id="6" creationId="{F33A38E8-D286-2CD7-48A9-9DEA58BC165F}"/>
          </ac:spMkLst>
        </pc:spChg>
        <pc:spChg chg="add del mod">
          <ac:chgData name="Fares Makki" userId="d0c14dd2-ce13-49c4-820b-c6a5e60d5a8d" providerId="ADAL" clId="{190E5BF9-DA56-4E89-A802-847FC911DCEB}" dt="2026-03-06T05:28:02.989" v="10642" actId="478"/>
          <ac:spMkLst>
            <pc:docMk/>
            <pc:sldMk cId="1284457406" sldId="286"/>
            <ac:spMk id="8" creationId="{56B60A33-86F4-11A2-6F99-69F9CF4C2051}"/>
          </ac:spMkLst>
        </pc:spChg>
        <pc:picChg chg="mod modCrop">
          <ac:chgData name="Fares Makki" userId="d0c14dd2-ce13-49c4-820b-c6a5e60d5a8d" providerId="ADAL" clId="{190E5BF9-DA56-4E89-A802-847FC911DCEB}" dt="2026-03-06T05:28:27.648" v="10647" actId="1076"/>
          <ac:picMkLst>
            <pc:docMk/>
            <pc:sldMk cId="1284457406" sldId="286"/>
            <ac:picMk id="4" creationId="{3DE82647-E61E-7997-C1B7-E4E00E2BDA40}"/>
          </ac:picMkLst>
        </pc:picChg>
      </pc:sldChg>
      <pc:sldChg chg="modSp add del mod">
        <pc:chgData name="Fares Makki" userId="d0c14dd2-ce13-49c4-820b-c6a5e60d5a8d" providerId="ADAL" clId="{190E5BF9-DA56-4E89-A802-847FC911DCEB}" dt="2026-03-06T15:25:17.831" v="14739" actId="2696"/>
        <pc:sldMkLst>
          <pc:docMk/>
          <pc:sldMk cId="1852240007" sldId="287"/>
        </pc:sldMkLst>
        <pc:picChg chg="mod modCrop">
          <ac:chgData name="Fares Makki" userId="d0c14dd2-ce13-49c4-820b-c6a5e60d5a8d" providerId="ADAL" clId="{190E5BF9-DA56-4E89-A802-847FC911DCEB}" dt="2026-03-06T05:30:31.397" v="10665" actId="1076"/>
          <ac:picMkLst>
            <pc:docMk/>
            <pc:sldMk cId="1852240007" sldId="287"/>
            <ac:picMk id="4" creationId="{39936E77-FE20-CE0F-AF0E-08B898508A3A}"/>
          </ac:picMkLst>
        </pc:picChg>
      </pc:sldChg>
      <pc:sldChg chg="addSp delSp modSp new del mod modClrScheme chgLayout">
        <pc:chgData name="Fares Makki" userId="d0c14dd2-ce13-49c4-820b-c6a5e60d5a8d" providerId="ADAL" clId="{190E5BF9-DA56-4E89-A802-847FC911DCEB}" dt="2026-03-06T15:27:04.160" v="14741" actId="47"/>
        <pc:sldMkLst>
          <pc:docMk/>
          <pc:sldMk cId="1951856834" sldId="288"/>
        </pc:sldMkLst>
        <pc:spChg chg="del mod ord">
          <ac:chgData name="Fares Makki" userId="d0c14dd2-ce13-49c4-820b-c6a5e60d5a8d" providerId="ADAL" clId="{190E5BF9-DA56-4E89-A802-847FC911DCEB}" dt="2026-03-06T05:39:19.917" v="10668" actId="700"/>
          <ac:spMkLst>
            <pc:docMk/>
            <pc:sldMk cId="1951856834" sldId="288"/>
            <ac:spMk id="2" creationId="{85B5502D-C119-B0E2-7A50-E89C013ECE87}"/>
          </ac:spMkLst>
        </pc:spChg>
        <pc:spChg chg="del mod ord">
          <ac:chgData name="Fares Makki" userId="d0c14dd2-ce13-49c4-820b-c6a5e60d5a8d" providerId="ADAL" clId="{190E5BF9-DA56-4E89-A802-847FC911DCEB}" dt="2026-03-06T05:39:19.917" v="10668" actId="700"/>
          <ac:spMkLst>
            <pc:docMk/>
            <pc:sldMk cId="1951856834" sldId="288"/>
            <ac:spMk id="3" creationId="{9F5C0183-7D6D-C0E6-2077-47B0242880B0}"/>
          </ac:spMkLst>
        </pc:spChg>
        <pc:spChg chg="add mod ord">
          <ac:chgData name="Fares Makki" userId="d0c14dd2-ce13-49c4-820b-c6a5e60d5a8d" providerId="ADAL" clId="{190E5BF9-DA56-4E89-A802-847FC911DCEB}" dt="2026-03-06T05:39:22.465" v="10675" actId="20577"/>
          <ac:spMkLst>
            <pc:docMk/>
            <pc:sldMk cId="1951856834" sldId="288"/>
            <ac:spMk id="4" creationId="{C401E347-BC9D-67D4-6EE0-339038D7D8B1}"/>
          </ac:spMkLst>
        </pc:spChg>
        <pc:spChg chg="add mod ord">
          <ac:chgData name="Fares Makki" userId="d0c14dd2-ce13-49c4-820b-c6a5e60d5a8d" providerId="ADAL" clId="{190E5BF9-DA56-4E89-A802-847FC911DCEB}" dt="2026-03-06T05:39:19.917" v="10668" actId="700"/>
          <ac:spMkLst>
            <pc:docMk/>
            <pc:sldMk cId="1951856834" sldId="288"/>
            <ac:spMk id="5" creationId="{FE21C594-DE34-E51C-58D9-4CF596E4BE5E}"/>
          </ac:spMkLst>
        </pc:spChg>
      </pc:sldChg>
      <pc:sldChg chg="addSp delSp modSp new del mod modClrScheme chgLayout">
        <pc:chgData name="Fares Makki" userId="d0c14dd2-ce13-49c4-820b-c6a5e60d5a8d" providerId="ADAL" clId="{190E5BF9-DA56-4E89-A802-847FC911DCEB}" dt="2026-03-06T15:27:02.775" v="14740" actId="2696"/>
        <pc:sldMkLst>
          <pc:docMk/>
          <pc:sldMk cId="3106560242" sldId="289"/>
        </pc:sldMkLst>
        <pc:spChg chg="del mod ord">
          <ac:chgData name="Fares Makki" userId="d0c14dd2-ce13-49c4-820b-c6a5e60d5a8d" providerId="ADAL" clId="{190E5BF9-DA56-4E89-A802-847FC911DCEB}" dt="2026-03-06T05:40:36.805" v="10677" actId="700"/>
          <ac:spMkLst>
            <pc:docMk/>
            <pc:sldMk cId="3106560242" sldId="289"/>
            <ac:spMk id="2" creationId="{0297B11F-EFD4-C5BC-0276-A89327A35E37}"/>
          </ac:spMkLst>
        </pc:spChg>
        <pc:spChg chg="del mod ord">
          <ac:chgData name="Fares Makki" userId="d0c14dd2-ce13-49c4-820b-c6a5e60d5a8d" providerId="ADAL" clId="{190E5BF9-DA56-4E89-A802-847FC911DCEB}" dt="2026-03-06T05:40:36.805" v="10677" actId="700"/>
          <ac:spMkLst>
            <pc:docMk/>
            <pc:sldMk cId="3106560242" sldId="289"/>
            <ac:spMk id="3" creationId="{66760733-E8C3-F86B-8FEB-5C2441C231CB}"/>
          </ac:spMkLst>
        </pc:spChg>
        <pc:spChg chg="add mod ord">
          <ac:chgData name="Fares Makki" userId="d0c14dd2-ce13-49c4-820b-c6a5e60d5a8d" providerId="ADAL" clId="{190E5BF9-DA56-4E89-A802-847FC911DCEB}" dt="2026-03-06T05:40:41.757" v="10691" actId="20577"/>
          <ac:spMkLst>
            <pc:docMk/>
            <pc:sldMk cId="3106560242" sldId="289"/>
            <ac:spMk id="4" creationId="{415E67B3-2989-5BA1-F096-4CFC7E5A0472}"/>
          </ac:spMkLst>
        </pc:spChg>
        <pc:spChg chg="add mod ord">
          <ac:chgData name="Fares Makki" userId="d0c14dd2-ce13-49c4-820b-c6a5e60d5a8d" providerId="ADAL" clId="{190E5BF9-DA56-4E89-A802-847FC911DCEB}" dt="2026-03-06T05:44:37.226" v="11126" actId="114"/>
          <ac:spMkLst>
            <pc:docMk/>
            <pc:sldMk cId="3106560242" sldId="289"/>
            <ac:spMk id="5" creationId="{5D4E9EBC-27BA-7B19-C3B9-DF9A13078885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661925358" sldId="290"/>
        </pc:sldMkLst>
        <pc:spChg chg="mod">
          <ac:chgData name="Fares Makki" userId="d0c14dd2-ce13-49c4-820b-c6a5e60d5a8d" providerId="ADAL" clId="{190E5BF9-DA56-4E89-A802-847FC911DCEB}" dt="2026-03-06T05:45:26.352" v="11142" actId="20577"/>
          <ac:spMkLst>
            <pc:docMk/>
            <pc:sldMk cId="661925358" sldId="290"/>
            <ac:spMk id="2" creationId="{3D2FB2CC-7C35-5636-506D-2348F2C96601}"/>
          </ac:spMkLst>
        </pc:spChg>
        <pc:spChg chg="mod">
          <ac:chgData name="Fares Makki" userId="d0c14dd2-ce13-49c4-820b-c6a5e60d5a8d" providerId="ADAL" clId="{190E5BF9-DA56-4E89-A802-847FC911DCEB}" dt="2026-03-06T06:00:38.545" v="11879" actId="5793"/>
          <ac:spMkLst>
            <pc:docMk/>
            <pc:sldMk cId="661925358" sldId="290"/>
            <ac:spMk id="3" creationId="{45E0EE7E-4388-58A0-3A6F-3592E1D6D974}"/>
          </ac:spMkLst>
        </pc:spChg>
      </pc:sldChg>
      <pc:sldChg chg="modSp add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1799026864" sldId="291"/>
        </pc:sldMkLst>
        <pc:spChg chg="mod">
          <ac:chgData name="Fares Makki" userId="d0c14dd2-ce13-49c4-820b-c6a5e60d5a8d" providerId="ADAL" clId="{190E5BF9-DA56-4E89-A802-847FC911DCEB}" dt="2026-03-06T06:01:52.192" v="12002" actId="113"/>
          <ac:spMkLst>
            <pc:docMk/>
            <pc:sldMk cId="1799026864" sldId="291"/>
            <ac:spMk id="3" creationId="{503CEEFE-A4E1-D62A-89B2-00EFBBC52801}"/>
          </ac:spMkLst>
        </pc:spChg>
      </pc:sldChg>
      <pc:sldChg chg="modSp add del mod ord">
        <pc:chgData name="Fares Makki" userId="d0c14dd2-ce13-49c4-820b-c6a5e60d5a8d" providerId="ADAL" clId="{190E5BF9-DA56-4E89-A802-847FC911DCEB}" dt="2026-03-06T15:27:02.775" v="14740" actId="2696"/>
        <pc:sldMkLst>
          <pc:docMk/>
          <pc:sldMk cId="2981769296" sldId="292"/>
        </pc:sldMkLst>
        <pc:spChg chg="mod">
          <ac:chgData name="Fares Makki" userId="d0c14dd2-ce13-49c4-820b-c6a5e60d5a8d" providerId="ADAL" clId="{190E5BF9-DA56-4E89-A802-847FC911DCEB}" dt="2026-03-06T07:32:17.344" v="12875" actId="20577"/>
          <ac:spMkLst>
            <pc:docMk/>
            <pc:sldMk cId="2981769296" sldId="292"/>
            <ac:spMk id="3" creationId="{0BC7650D-3F6A-255A-0F2F-76DCED756FA0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2376966600" sldId="293"/>
        </pc:sldMkLst>
        <pc:spChg chg="mod">
          <ac:chgData name="Fares Makki" userId="d0c14dd2-ce13-49c4-820b-c6a5e60d5a8d" providerId="ADAL" clId="{190E5BF9-DA56-4E89-A802-847FC911DCEB}" dt="2026-03-06T06:01:41.257" v="11986" actId="20577"/>
          <ac:spMkLst>
            <pc:docMk/>
            <pc:sldMk cId="2376966600" sldId="293"/>
            <ac:spMk id="2" creationId="{9098880C-2272-9D6A-A13D-ED2103D5975F}"/>
          </ac:spMkLst>
        </pc:spChg>
        <pc:spChg chg="mod">
          <ac:chgData name="Fares Makki" userId="d0c14dd2-ce13-49c4-820b-c6a5e60d5a8d" providerId="ADAL" clId="{190E5BF9-DA56-4E89-A802-847FC911DCEB}" dt="2026-03-06T06:04:39.326" v="12320" actId="20577"/>
          <ac:spMkLst>
            <pc:docMk/>
            <pc:sldMk cId="2376966600" sldId="293"/>
            <ac:spMk id="3" creationId="{7DA9E845-6FDD-D1D5-D09C-EDD213EB2D4D}"/>
          </ac:spMkLst>
        </pc:spChg>
      </pc:sldChg>
      <pc:sldChg chg="modSp add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4121450230" sldId="294"/>
        </pc:sldMkLst>
        <pc:spChg chg="mod">
          <ac:chgData name="Fares Makki" userId="d0c14dd2-ce13-49c4-820b-c6a5e60d5a8d" providerId="ADAL" clId="{190E5BF9-DA56-4E89-A802-847FC911DCEB}" dt="2026-03-06T06:07:03.296" v="12542" actId="20577"/>
          <ac:spMkLst>
            <pc:docMk/>
            <pc:sldMk cId="4121450230" sldId="294"/>
            <ac:spMk id="3" creationId="{C9ADF280-5D52-5932-3505-01867559D9D2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712255551" sldId="295"/>
        </pc:sldMkLst>
        <pc:spChg chg="mod">
          <ac:chgData name="Fares Makki" userId="d0c14dd2-ce13-49c4-820b-c6a5e60d5a8d" providerId="ADAL" clId="{190E5BF9-DA56-4E89-A802-847FC911DCEB}" dt="2026-03-06T07:37:05.200" v="12903" actId="20577"/>
          <ac:spMkLst>
            <pc:docMk/>
            <pc:sldMk cId="712255551" sldId="295"/>
            <ac:spMk id="2" creationId="{A98CEEA1-CF23-540D-7EDF-7A3C6262EE2F}"/>
          </ac:spMkLst>
        </pc:spChg>
        <pc:spChg chg="mod">
          <ac:chgData name="Fares Makki" userId="d0c14dd2-ce13-49c4-820b-c6a5e60d5a8d" providerId="ADAL" clId="{190E5BF9-DA56-4E89-A802-847FC911DCEB}" dt="2026-03-06T07:44:15.882" v="13528" actId="20577"/>
          <ac:spMkLst>
            <pc:docMk/>
            <pc:sldMk cId="712255551" sldId="295"/>
            <ac:spMk id="3" creationId="{C9BDDA75-2EE8-AF22-8537-4B3F78B8D7FF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1301088372" sldId="296"/>
        </pc:sldMkLst>
        <pc:spChg chg="mod">
          <ac:chgData name="Fares Makki" userId="d0c14dd2-ce13-49c4-820b-c6a5e60d5a8d" providerId="ADAL" clId="{190E5BF9-DA56-4E89-A802-847FC911DCEB}" dt="2026-03-06T07:45:35.012" v="13547" actId="5793"/>
          <ac:spMkLst>
            <pc:docMk/>
            <pc:sldMk cId="1301088372" sldId="296"/>
            <ac:spMk id="2" creationId="{AE543ED5-6780-C375-80D2-91F0756ED3B5}"/>
          </ac:spMkLst>
        </pc:spChg>
        <pc:spChg chg="mod">
          <ac:chgData name="Fares Makki" userId="d0c14dd2-ce13-49c4-820b-c6a5e60d5a8d" providerId="ADAL" clId="{190E5BF9-DA56-4E89-A802-847FC911DCEB}" dt="2026-03-06T07:47:34.670" v="13894" actId="20577"/>
          <ac:spMkLst>
            <pc:docMk/>
            <pc:sldMk cId="1301088372" sldId="296"/>
            <ac:spMk id="3" creationId="{E3457289-916A-A33B-456B-EE2BAB4F7955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2227022126" sldId="297"/>
        </pc:sldMkLst>
        <pc:spChg chg="mod">
          <ac:chgData name="Fares Makki" userId="d0c14dd2-ce13-49c4-820b-c6a5e60d5a8d" providerId="ADAL" clId="{190E5BF9-DA56-4E89-A802-847FC911DCEB}" dt="2026-03-06T07:47:58.577" v="13901" actId="20577"/>
          <ac:spMkLst>
            <pc:docMk/>
            <pc:sldMk cId="2227022126" sldId="297"/>
            <ac:spMk id="2" creationId="{C1ACAE4B-1652-5018-6DD6-7D5F02BB5F0C}"/>
          </ac:spMkLst>
        </pc:spChg>
        <pc:spChg chg="mod">
          <ac:chgData name="Fares Makki" userId="d0c14dd2-ce13-49c4-820b-c6a5e60d5a8d" providerId="ADAL" clId="{190E5BF9-DA56-4E89-A802-847FC911DCEB}" dt="2026-03-06T07:54:19.169" v="14668" actId="20577"/>
          <ac:spMkLst>
            <pc:docMk/>
            <pc:sldMk cId="2227022126" sldId="297"/>
            <ac:spMk id="3" creationId="{7B52C051-4CBC-324B-0410-45CB06DA49C7}"/>
          </ac:spMkLst>
        </pc:spChg>
      </pc:sldChg>
      <pc:sldChg chg="addSp delSp 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1320858253" sldId="298"/>
        </pc:sldMkLst>
        <pc:spChg chg="del">
          <ac:chgData name="Fares Makki" userId="d0c14dd2-ce13-49c4-820b-c6a5e60d5a8d" providerId="ADAL" clId="{190E5BF9-DA56-4E89-A802-847FC911DCEB}" dt="2026-03-06T07:55:49.811" v="14670"/>
          <ac:spMkLst>
            <pc:docMk/>
            <pc:sldMk cId="1320858253" sldId="298"/>
            <ac:spMk id="3" creationId="{6E52C5E8-15F7-6A03-55FF-BC86CD166E24}"/>
          </ac:spMkLst>
        </pc:spChg>
        <pc:picChg chg="add mod modCrop">
          <ac:chgData name="Fares Makki" userId="d0c14dd2-ce13-49c4-820b-c6a5e60d5a8d" providerId="ADAL" clId="{190E5BF9-DA56-4E89-A802-847FC911DCEB}" dt="2026-03-06T07:56:36.470" v="14682" actId="1076"/>
          <ac:picMkLst>
            <pc:docMk/>
            <pc:sldMk cId="1320858253" sldId="298"/>
            <ac:picMk id="5" creationId="{F0ECA63E-F523-7468-8F4C-B31C268F0F52}"/>
          </ac:picMkLst>
        </pc:pic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3969876434" sldId="299"/>
        </pc:sldMkLst>
        <pc:spChg chg="mod">
          <ac:chgData name="Fares Makki" userId="d0c14dd2-ce13-49c4-820b-c6a5e60d5a8d" providerId="ADAL" clId="{190E5BF9-DA56-4E89-A802-847FC911DCEB}" dt="2026-03-06T08:24:34.984" v="14698" actId="20577"/>
          <ac:spMkLst>
            <pc:docMk/>
            <pc:sldMk cId="3969876434" sldId="299"/>
            <ac:spMk id="2" creationId="{B8979BB2-A9F7-79A9-C5CB-E1D1B478CEAB}"/>
          </ac:spMkLst>
        </pc:spChg>
        <pc:spChg chg="mod">
          <ac:chgData name="Fares Makki" userId="d0c14dd2-ce13-49c4-820b-c6a5e60d5a8d" providerId="ADAL" clId="{190E5BF9-DA56-4E89-A802-847FC911DCEB}" dt="2026-03-06T08:24:37.969" v="14700" actId="20577"/>
          <ac:spMkLst>
            <pc:docMk/>
            <pc:sldMk cId="3969876434" sldId="299"/>
            <ac:spMk id="3" creationId="{DD92C3E1-A6B5-B9AB-6AEF-16D35C648340}"/>
          </ac:spMkLst>
        </pc:spChg>
      </pc:sldChg>
      <pc:sldChg chg="modSp new del mod">
        <pc:chgData name="Fares Makki" userId="d0c14dd2-ce13-49c4-820b-c6a5e60d5a8d" providerId="ADAL" clId="{190E5BF9-DA56-4E89-A802-847FC911DCEB}" dt="2026-03-06T15:27:02.775" v="14740" actId="2696"/>
        <pc:sldMkLst>
          <pc:docMk/>
          <pc:sldMk cId="1832882143" sldId="300"/>
        </pc:sldMkLst>
        <pc:spChg chg="mod">
          <ac:chgData name="Fares Makki" userId="d0c14dd2-ce13-49c4-820b-c6a5e60d5a8d" providerId="ADAL" clId="{190E5BF9-DA56-4E89-A802-847FC911DCEB}" dt="2026-03-06T08:24:58.560" v="14736" actId="20577"/>
          <ac:spMkLst>
            <pc:docMk/>
            <pc:sldMk cId="1832882143" sldId="300"/>
            <ac:spMk id="2" creationId="{F17AFBDF-099F-6F97-C239-EABF3B8C9ECC}"/>
          </ac:spMkLst>
        </pc:spChg>
        <pc:spChg chg="mod">
          <ac:chgData name="Fares Makki" userId="d0c14dd2-ce13-49c4-820b-c6a5e60d5a8d" providerId="ADAL" clId="{190E5BF9-DA56-4E89-A802-847FC911DCEB}" dt="2026-03-06T15:24:15.424" v="14738" actId="20577"/>
          <ac:spMkLst>
            <pc:docMk/>
            <pc:sldMk cId="1832882143" sldId="300"/>
            <ac:spMk id="3" creationId="{B6F6A76F-6738-6D22-7EC1-F5D14397057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937C1-B76F-4932-9F45-3AAFC6E4D7F5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65459-2007-4B31-B11D-DC5C1EC4748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62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FSH: reglerar spermieproduktion och äggcellernas mognad </a:t>
            </a:r>
          </a:p>
          <a:p>
            <a:r>
              <a:rPr lang="sv-SE" dirty="0"/>
              <a:t>LH: framkallar </a:t>
            </a:r>
            <a:r>
              <a:rPr lang="sv-SE" dirty="0" err="1"/>
              <a:t>ägglösning</a:t>
            </a:r>
            <a:r>
              <a:rPr lang="sv-SE" dirty="0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5459-2007-4B31-B11D-DC5C1EC47484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20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08977-E69B-E50D-27D2-9D2EB3218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CF4D78E-51E9-B504-BB66-EFFFF9049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361D72F-4726-168D-9655-63B3F7D87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3F39916-2E20-71ED-8DBD-14F87BF88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5459-2007-4B31-B11D-DC5C1EC4748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60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vid befruktning utvecklas ägget till en embryo som ”planteras” i livmoderns slemhinna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65459-2007-4B31-B11D-DC5C1EC4748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369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3DCAF8-4AB7-0A6F-39DF-8590E33B5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6CF5CC-50F9-A66A-0A6B-617AB557F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DAE40BA-B20F-39B4-1867-8BD64EE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3F4277-8099-C667-64CB-BEC3769D9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937DD7-0354-4894-C499-E398FF95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649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9B4B63-FF86-E8EB-CE57-56175A85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C820367-7473-E096-1FBB-A0C0C9F9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ADF76E6-816B-B740-BBBC-9D34FD1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E1DC4B5-B727-4CEB-09A6-1D46D611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8B91288-F8DE-AC15-E53C-ABB4AC3E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621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9785495-F5E9-CF67-3B7B-2F18EEEF8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CC95EA-9B71-87C7-877E-B0F4DA8D5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0B1277-CAA2-29CB-AB25-00876C97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F5EC8D9-1D54-C7D5-04B4-7AB8B3A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589DE3-757F-F11E-6FA3-6550AC4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506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F1BDE1-D15F-DAB6-321A-D9F361A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1A296D-8DC4-3801-DC72-1FDA40D8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53951E-9A8C-8E25-8E27-C0D4FAA1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832E7E3-025E-1DDE-22FF-F1A3CB861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84770C-88F7-9FF9-BA87-C1C3B6651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27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03F341-053D-9737-38BE-4A221FF25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3A3BD5-2F07-B67C-5B60-67DBA7AEF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911C7D-96FB-EEEF-08AA-929323ED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0B1A90D-6805-6ED3-CC3B-48F517B3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FC4EA56-50ED-4047-BEF5-E7BA23383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641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104309-A23F-8DB0-9E1A-C5517DF4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549CD5-E27D-2060-68F5-9D3EC7FE3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8932B2C-D0CA-DD2C-9F94-A31BA22C5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36FED4-0982-5C2A-EF9D-B66FACC5C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2F8E5F65-AF6D-C6D7-C8AE-AF490BD6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5BF322-B0DA-4CA7-868F-37348A68B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329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E4C8FE-925D-5FF3-06F1-1EDB5B083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E7F5C9-6A0F-9D16-8822-6BA90F0B8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5F89C67-D80E-DA90-F65C-FC07C3DF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170D462-9A53-9C46-7658-EBAABFEB6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E72AD27-0D46-ECFF-41B5-89F94B622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3010F42-19DC-B9A7-563E-B23456F51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8B8AE621-7B9F-BEC6-5B47-0BF978710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DD20169-94F0-C873-B741-8FCD4C083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418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EC696-35D6-DDBC-4B8A-AA8511C2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4F08E8F-7C1E-D4DF-83F5-0A489E9C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5A35F99-1454-3442-FBA3-CF1BD8BE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CCDB606-441B-6FF2-0A68-B9B7C2B3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3231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7C93308-3D65-F4FA-2529-4A3F6361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FC642E0-0068-C2D6-8F92-6544F78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6DC79FA-54B6-3E61-DC2A-D1991942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38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F6B635-A8FB-D93C-9A78-DA2A6ACA0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56CD8D-8617-25B6-BD6E-F3D47E5BF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9EB8554-6F2D-44B5-45EA-B5B0B0E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3A3B016-E3C3-7B21-90C6-DC5917DE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C3E775-56E6-8F33-4522-A2BE50A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497A662-0D80-FF8F-D228-3280DCB9F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1224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7450AA-42D5-01EF-2F85-CE4CCCBD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29BF0B-F42A-BAB2-0DEC-CFB2A4E0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4DFAD8F-E657-B91A-D191-FB55922E6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27B5ADB-1DA0-9CB5-2A44-1545F4CB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00069F-C928-E280-1F7B-50A4AB81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1ECB9-A568-E44C-DC99-270E5391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8455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E1D01EF-C75E-B455-EF0E-3E5E156F2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7950631-EDF8-DB6D-E684-75A948E74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ECDA02-C088-1304-E634-BB54932B0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6F568-E7E9-4F82-9C43-DDD6A21DEF29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040B04-3819-E7EA-5E4C-29F181A49E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81BDE06-E408-6E18-BEEC-B80147E8B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1DD22B-03DA-4CE9-8F85-6E8DC85D23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0067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900CA-9777-69B3-849A-C90DCCFB2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Könsorgan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19F9441-1FE5-F771-D91C-9C52687926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9950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7016F-CF50-A170-9EF6-910AF79A5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F4FBE1-9C6B-DA55-C689-A5BD96B6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Kvinnans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FD2AAD-1374-3688-E52A-6A977BC8D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sv-SE" i="1" dirty="0"/>
              <a:t>Slidan</a:t>
            </a:r>
            <a:r>
              <a:rPr lang="sv-SE" dirty="0"/>
              <a:t> är ungefär 8 – 10cm lång och har en muskel vägg som tänjas ut </a:t>
            </a:r>
          </a:p>
          <a:p>
            <a:pPr lvl="1"/>
            <a:r>
              <a:rPr lang="sv-SE" dirty="0"/>
              <a:t>Slidans storlek anpassas efter penis vid samlag </a:t>
            </a:r>
          </a:p>
          <a:p>
            <a:r>
              <a:rPr lang="sv-SE" dirty="0"/>
              <a:t>Insidan täcks av slemhinna</a:t>
            </a:r>
          </a:p>
          <a:p>
            <a:r>
              <a:rPr lang="sv-SE" dirty="0"/>
              <a:t>Vid sexuell lust ökar fuktigheten i slidan </a:t>
            </a:r>
          </a:p>
        </p:txBody>
      </p:sp>
      <p:pic>
        <p:nvPicPr>
          <p:cNvPr id="5" name="Bildobjekt 4" descr="En bild som visar text, papper, stationär, Pappersprodukt&#10;&#10;AI-genererat innehåll kan vara felaktigt.">
            <a:extLst>
              <a:ext uri="{FF2B5EF4-FFF2-40B4-BE49-F238E27FC236}">
                <a16:creationId xmlns:a16="http://schemas.microsoft.com/office/drawing/2014/main" id="{3296EC76-529F-9062-CF38-8A56F7CE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8693" r="22876" b="26296"/>
          <a:stretch>
            <a:fillRect/>
          </a:stretch>
        </p:blipFill>
        <p:spPr>
          <a:xfrm rot="5400000">
            <a:off x="7001085" y="1450486"/>
            <a:ext cx="4527176" cy="51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88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405E-6BC7-AE1C-0594-8C9AB3F67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63D663-B3ED-E564-B6AF-5153A798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Kvinnans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4763D7-0ACA-FBAA-F6DF-13DFFA54F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1 – 2cm innanför slidans öppningen finns den så kallade </a:t>
            </a:r>
            <a:r>
              <a:rPr lang="sv-SE" i="1" dirty="0"/>
              <a:t>slidkransen</a:t>
            </a:r>
            <a:endParaRPr lang="sv-SE" dirty="0"/>
          </a:p>
          <a:p>
            <a:pPr lvl="1"/>
            <a:r>
              <a:rPr lang="sv-SE" dirty="0"/>
              <a:t>En slemhinneveck</a:t>
            </a:r>
          </a:p>
          <a:p>
            <a:r>
              <a:rPr lang="sv-SE" dirty="0"/>
              <a:t>Utseendet varierar från person till person </a:t>
            </a:r>
          </a:p>
          <a:p>
            <a:r>
              <a:rPr lang="sv-SE" dirty="0"/>
              <a:t>I de flesta fall är den elastisk och tänjbar </a:t>
            </a:r>
          </a:p>
          <a:p>
            <a:pPr marL="0" indent="0">
              <a:buNone/>
            </a:pPr>
            <a:r>
              <a:rPr lang="sv-SE" b="1" dirty="0"/>
              <a:t>MYT</a:t>
            </a:r>
            <a:r>
              <a:rPr lang="sv-SE" dirty="0"/>
              <a:t>: </a:t>
            </a:r>
            <a:r>
              <a:rPr lang="sv-SE" i="1" dirty="0"/>
              <a:t>den täcker inte slidans öppning, den spräcks inte vid första samlag, och den blöder inte</a:t>
            </a:r>
          </a:p>
          <a:p>
            <a:endParaRPr lang="sv-SE" dirty="0"/>
          </a:p>
        </p:txBody>
      </p:sp>
      <p:pic>
        <p:nvPicPr>
          <p:cNvPr id="5" name="Bildobjekt 4" descr="En bild som visar text, papper, stationär, Pappersprodukt&#10;&#10;AI-genererat innehåll kan vara felaktigt.">
            <a:extLst>
              <a:ext uri="{FF2B5EF4-FFF2-40B4-BE49-F238E27FC236}">
                <a16:creationId xmlns:a16="http://schemas.microsoft.com/office/drawing/2014/main" id="{6E83FD9D-4973-3DA4-C6CE-B0CF5B4D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8693" r="22876" b="26296"/>
          <a:stretch>
            <a:fillRect/>
          </a:stretch>
        </p:blipFill>
        <p:spPr>
          <a:xfrm rot="5400000">
            <a:off x="7001085" y="1450486"/>
            <a:ext cx="4527176" cy="51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7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45073-BFC4-B4C0-A01D-2B1F298E4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0F2FBF-620C-3610-F572-1D3AD655E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Kvinnans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E8D4CC-DF6B-F2E0-F970-05A8282A6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sv-SE" dirty="0"/>
              <a:t>Slidans och urinrörets mynning omges av </a:t>
            </a:r>
            <a:r>
              <a:rPr lang="sv-SE" i="1" dirty="0"/>
              <a:t>yttre</a:t>
            </a:r>
            <a:r>
              <a:rPr lang="sv-SE" dirty="0"/>
              <a:t> och </a:t>
            </a:r>
            <a:r>
              <a:rPr lang="sv-SE" i="1" dirty="0"/>
              <a:t>inre blygdläppar</a:t>
            </a:r>
          </a:p>
          <a:p>
            <a:r>
              <a:rPr lang="sv-SE" dirty="0"/>
              <a:t>Storlek och utseende varierar från person till person</a:t>
            </a:r>
          </a:p>
          <a:p>
            <a:r>
              <a:rPr lang="sv-SE" dirty="0"/>
              <a:t>De sväller vid sexuell upphetsning och blir då känsligare för beröring</a:t>
            </a:r>
          </a:p>
        </p:txBody>
      </p:sp>
      <p:pic>
        <p:nvPicPr>
          <p:cNvPr id="5" name="Bildobjekt 4" descr="En bild som visar text, papper, stationär, Pappersprodukt&#10;&#10;AI-genererat innehåll kan vara felaktigt.">
            <a:extLst>
              <a:ext uri="{FF2B5EF4-FFF2-40B4-BE49-F238E27FC236}">
                <a16:creationId xmlns:a16="http://schemas.microsoft.com/office/drawing/2014/main" id="{FCDB85E6-B74C-EAF3-5418-3AD118D60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8693" r="22876" b="26296"/>
          <a:stretch>
            <a:fillRect/>
          </a:stretch>
        </p:blipFill>
        <p:spPr>
          <a:xfrm rot="5400000">
            <a:off x="7001085" y="1450486"/>
            <a:ext cx="4527176" cy="51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9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BDBDF-E0DE-4070-7482-B76724C24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DFD645-577F-6E2F-65D6-0B62C8C2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Kvinnans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E04810-3A4A-4433-3031-56FDABFE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sv-SE" dirty="0"/>
              <a:t>Framför urinrörets mynning sitter </a:t>
            </a:r>
            <a:r>
              <a:rPr lang="sv-SE" i="1" dirty="0"/>
              <a:t>klitoris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Innehåller svällkroppar som fylls med blod</a:t>
            </a:r>
          </a:p>
          <a:p>
            <a:r>
              <a:rPr lang="sv-SE" dirty="0"/>
              <a:t>Känslig för beröring och är ofta viktig för kvinnans sexuella njutning </a:t>
            </a:r>
          </a:p>
        </p:txBody>
      </p:sp>
      <p:pic>
        <p:nvPicPr>
          <p:cNvPr id="5" name="Bildobjekt 4" descr="En bild som visar text, papper, stationär, Pappersprodukt&#10;&#10;AI-genererat innehåll kan vara felaktigt.">
            <a:extLst>
              <a:ext uri="{FF2B5EF4-FFF2-40B4-BE49-F238E27FC236}">
                <a16:creationId xmlns:a16="http://schemas.microsoft.com/office/drawing/2014/main" id="{2578C57C-E930-9160-41D1-51DC5DE30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6" t="8693" r="22876" b="26296"/>
          <a:stretch>
            <a:fillRect/>
          </a:stretch>
        </p:blipFill>
        <p:spPr>
          <a:xfrm rot="5400000">
            <a:off x="7001085" y="1450486"/>
            <a:ext cx="4527176" cy="51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01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748CE9-9327-152E-564E-A2574D80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Menstruationscykeln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B396F2B-E4E5-D763-A040-17B6137A4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54388" cy="4351338"/>
          </a:xfrm>
        </p:spPr>
        <p:txBody>
          <a:bodyPr>
            <a:normAutofit lnSpcReduction="10000"/>
          </a:bodyPr>
          <a:lstStyle/>
          <a:p>
            <a:r>
              <a:rPr lang="sv-SE" dirty="0"/>
              <a:t>När en äggcell frigörs fångas den av äggledaren och transporteras till livmodern </a:t>
            </a:r>
          </a:p>
          <a:p>
            <a:r>
              <a:rPr lang="sv-SE" dirty="0"/>
              <a:t>Livmodern förbereder sig inför varje ägglossning för att bemöta ett embryo </a:t>
            </a:r>
          </a:p>
          <a:p>
            <a:pPr lvl="1"/>
            <a:r>
              <a:rPr lang="sv-SE" dirty="0"/>
              <a:t>Slemhinna blir tjockare och rik på blodkärl </a:t>
            </a:r>
          </a:p>
          <a:p>
            <a:r>
              <a:rPr lang="sv-SE" dirty="0"/>
              <a:t>Denna regelbunden omställning kallas </a:t>
            </a:r>
            <a:r>
              <a:rPr lang="sv-SE" i="1" dirty="0"/>
              <a:t>menstruationscykeln</a:t>
            </a:r>
            <a:endParaRPr lang="sv-SE" dirty="0"/>
          </a:p>
        </p:txBody>
      </p:sp>
      <p:pic>
        <p:nvPicPr>
          <p:cNvPr id="5" name="Bildobjekt 4" descr="En bild som visar text, rita, Barnkonst, illustration&#10;&#10;AI-genererat innehåll kan vara felaktigt.">
            <a:extLst>
              <a:ext uri="{FF2B5EF4-FFF2-40B4-BE49-F238E27FC236}">
                <a16:creationId xmlns:a16="http://schemas.microsoft.com/office/drawing/2014/main" id="{E76F81F0-615B-7F64-019E-70125C09F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2941" r="14509" b="11830"/>
          <a:stretch>
            <a:fillRect/>
          </a:stretch>
        </p:blipFill>
        <p:spPr>
          <a:xfrm rot="5400000">
            <a:off x="5675005" y="341005"/>
            <a:ext cx="6858000" cy="617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2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A497F-5082-D016-78C2-479CC8E7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49144A5-0E43-5CE8-0FC7-DE5EEA5C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06" y="127746"/>
            <a:ext cx="4854388" cy="181983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v-SE" sz="2000" dirty="0"/>
              <a:t>A: Äggcellens mognad </a:t>
            </a:r>
          </a:p>
          <a:p>
            <a:r>
              <a:rPr lang="sv-SE" sz="2000" dirty="0"/>
              <a:t>Folliklar ”konkurrerar” mot varandra. Den som segrar växer tills den spricker så att ägget slungas ut från äggstocken</a:t>
            </a:r>
          </a:p>
          <a:p>
            <a:r>
              <a:rPr lang="sv-SE" sz="2000" dirty="0"/>
              <a:t> FSH framkallar follikeltillväxten</a:t>
            </a:r>
          </a:p>
          <a:p>
            <a:r>
              <a:rPr lang="sv-SE" sz="2000" dirty="0"/>
              <a:t>Växande folliklar avger </a:t>
            </a:r>
            <a:r>
              <a:rPr lang="sv-SE" sz="2000" i="1" dirty="0"/>
              <a:t>östrogen</a:t>
            </a:r>
            <a:r>
              <a:rPr lang="sv-SE" sz="2000" dirty="0"/>
              <a:t> som påverkar livmodern </a:t>
            </a:r>
          </a:p>
          <a:p>
            <a:r>
              <a:rPr lang="sv-SE" sz="2000" dirty="0"/>
              <a:t>Östrogen bromsar insöndring av FSH </a:t>
            </a:r>
          </a:p>
          <a:p>
            <a:endParaRPr lang="sv-SE" sz="2000" dirty="0"/>
          </a:p>
        </p:txBody>
      </p:sp>
      <p:pic>
        <p:nvPicPr>
          <p:cNvPr id="5" name="Bildobjekt 4" descr="En bild som visar text, rita, Barnkonst, illustration&#10;&#10;AI-genererat innehåll kan vara felaktigt.">
            <a:extLst>
              <a:ext uri="{FF2B5EF4-FFF2-40B4-BE49-F238E27FC236}">
                <a16:creationId xmlns:a16="http://schemas.microsoft.com/office/drawing/2014/main" id="{49AD15E3-2BE1-C884-DC76-CF1C23B7E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2941" r="14509" b="11830"/>
          <a:stretch>
            <a:fillRect/>
          </a:stretch>
        </p:blipFill>
        <p:spPr>
          <a:xfrm rot="5400000">
            <a:off x="5675005" y="341005"/>
            <a:ext cx="6858000" cy="6175990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F96AE08-8655-8F54-5E5F-61EB550CEED0}"/>
              </a:ext>
            </a:extLst>
          </p:cNvPr>
          <p:cNvSpPr txBox="1">
            <a:spLocks/>
          </p:cNvSpPr>
          <p:nvPr/>
        </p:nvSpPr>
        <p:spPr>
          <a:xfrm>
            <a:off x="658906" y="2032749"/>
            <a:ext cx="4854388" cy="11026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B: Ägglossning </a:t>
            </a:r>
          </a:p>
          <a:p>
            <a:r>
              <a:rPr lang="sv-SE" sz="1400" dirty="0">
                <a:solidFill>
                  <a:schemeClr val="bg1"/>
                </a:solidFill>
              </a:rPr>
              <a:t>När FSH-halten sjunker avger hypofysen LH</a:t>
            </a:r>
          </a:p>
          <a:p>
            <a:r>
              <a:rPr lang="sv-SE" sz="1400" dirty="0">
                <a:solidFill>
                  <a:schemeClr val="bg1"/>
                </a:solidFill>
              </a:rPr>
              <a:t>Ökning av LH-halten orsakar att follikeln brister och ägget blir fritt  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3210C84-1F77-9F48-829A-48C4FA9CEE2C}"/>
              </a:ext>
            </a:extLst>
          </p:cNvPr>
          <p:cNvSpPr txBox="1">
            <a:spLocks/>
          </p:cNvSpPr>
          <p:nvPr/>
        </p:nvSpPr>
        <p:spPr>
          <a:xfrm>
            <a:off x="658906" y="3282204"/>
            <a:ext cx="4854388" cy="16898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C: En gulkropp bildas </a:t>
            </a:r>
          </a:p>
          <a:p>
            <a:r>
              <a:rPr lang="sv-SE" sz="1400" dirty="0">
                <a:solidFill>
                  <a:schemeClr val="bg1"/>
                </a:solidFill>
              </a:rPr>
              <a:t>Dessutom omvandlar LH den sprucken follikeln till en </a:t>
            </a:r>
            <a:r>
              <a:rPr lang="sv-SE" sz="1400" i="1" dirty="0">
                <a:solidFill>
                  <a:schemeClr val="bg1"/>
                </a:solidFill>
              </a:rPr>
              <a:t>gulkropp</a:t>
            </a:r>
            <a:endParaRPr lang="sv-SE" sz="1400" dirty="0">
              <a:solidFill>
                <a:schemeClr val="bg1"/>
              </a:solidFill>
            </a:endParaRPr>
          </a:p>
          <a:p>
            <a:r>
              <a:rPr lang="sv-SE" sz="1400" dirty="0">
                <a:solidFill>
                  <a:schemeClr val="bg1"/>
                </a:solidFill>
              </a:rPr>
              <a:t>Gulkroppen avger </a:t>
            </a:r>
            <a:r>
              <a:rPr lang="sv-SE" sz="1400" i="1" dirty="0">
                <a:solidFill>
                  <a:schemeClr val="bg1"/>
                </a:solidFill>
              </a:rPr>
              <a:t>progesteron</a:t>
            </a:r>
            <a:r>
              <a:rPr lang="sv-SE" sz="1400" dirty="0">
                <a:solidFill>
                  <a:schemeClr val="bg1"/>
                </a:solidFill>
              </a:rPr>
              <a:t> som påverkar </a:t>
            </a:r>
            <a:r>
              <a:rPr lang="sv-SE" sz="1400" dirty="0" err="1">
                <a:solidFill>
                  <a:schemeClr val="bg1"/>
                </a:solidFill>
              </a:rPr>
              <a:t>livsmodern</a:t>
            </a:r>
            <a:endParaRPr lang="sv-SE" sz="1400" dirty="0">
              <a:solidFill>
                <a:schemeClr val="bg1"/>
              </a:solidFill>
            </a:endParaRPr>
          </a:p>
          <a:p>
            <a:r>
              <a:rPr lang="sv-SE" sz="1400" dirty="0">
                <a:solidFill>
                  <a:schemeClr val="bg1"/>
                </a:solidFill>
              </a:rPr>
              <a:t>Progesteron hämmar hypofysens produktion av FSH och LH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F166E71F-8454-3785-0B9C-91276F99E9FE}"/>
              </a:ext>
            </a:extLst>
          </p:cNvPr>
          <p:cNvSpPr txBox="1">
            <a:spLocks/>
          </p:cNvSpPr>
          <p:nvPr/>
        </p:nvSpPr>
        <p:spPr>
          <a:xfrm>
            <a:off x="658906" y="5118847"/>
            <a:ext cx="4854388" cy="16114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D: Menstruation </a:t>
            </a:r>
          </a:p>
          <a:p>
            <a:r>
              <a:rPr lang="sv-SE" sz="1400" dirty="0">
                <a:solidFill>
                  <a:schemeClr val="bg1"/>
                </a:solidFill>
              </a:rPr>
              <a:t>Om äggcellen inte befruktas tillbakabildas gulkroppen </a:t>
            </a:r>
          </a:p>
          <a:p>
            <a:r>
              <a:rPr lang="sv-SE" sz="1400" dirty="0">
                <a:solidFill>
                  <a:schemeClr val="bg1"/>
                </a:solidFill>
              </a:rPr>
              <a:t>Upphör bildningen av progesteron </a:t>
            </a:r>
          </a:p>
          <a:p>
            <a:r>
              <a:rPr lang="sv-SE" sz="1400" dirty="0">
                <a:solidFill>
                  <a:schemeClr val="bg1"/>
                </a:solidFill>
              </a:rPr>
              <a:t>När livmodern inte längre stimuleras av progesteron faller slemhinnan sönder och blöder u ur livmodern </a:t>
            </a:r>
          </a:p>
          <a:p>
            <a:pPr lvl="1"/>
            <a:r>
              <a:rPr lang="sv-SE" sz="1000" dirty="0">
                <a:solidFill>
                  <a:schemeClr val="bg1"/>
                </a:solidFill>
              </a:rPr>
              <a:t>Blödningen pågår vanligen under 3 – 6 dygn </a:t>
            </a:r>
          </a:p>
        </p:txBody>
      </p:sp>
    </p:spTree>
    <p:extLst>
      <p:ext uri="{BB962C8B-B14F-4D97-AF65-F5344CB8AC3E}">
        <p14:creationId xmlns:p14="http://schemas.microsoft.com/office/powerpoint/2010/main" val="18157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99978E-5A8D-4B63-B3FD-155F215E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Könsorgan och omskärelse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138DF9-ABEC-03BA-6884-013A69AE1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Tradition samt religiösa eller medicinska skäl kan ligga till grund för kirurgiska ingrepp på könsorganen hos barn </a:t>
            </a:r>
          </a:p>
          <a:p>
            <a:r>
              <a:rPr lang="sv-SE" dirty="0"/>
              <a:t>Manlig omskärelse är när hela eller delar av förhuden på penisen opereras bort </a:t>
            </a:r>
          </a:p>
          <a:p>
            <a:pPr lvl="1"/>
            <a:r>
              <a:rPr lang="sv-SE" dirty="0"/>
              <a:t>I Sverige ska ingreppet utföras under smärtlindring och av en läkare som är godkänd av Socialstyrelsen </a:t>
            </a:r>
          </a:p>
          <a:p>
            <a:pPr lvl="1"/>
            <a:r>
              <a:rPr lang="sv-SE" dirty="0"/>
              <a:t>En liten del av nerverna i penis samt talgkörtlar försvinner</a:t>
            </a:r>
          </a:p>
          <a:p>
            <a:pPr lvl="1"/>
            <a:r>
              <a:rPr lang="sv-SE" dirty="0"/>
              <a:t>Huden på ollonet härdas, vilket kan reducera känslighet </a:t>
            </a:r>
          </a:p>
          <a:p>
            <a:r>
              <a:rPr lang="sv-SE" dirty="0"/>
              <a:t>Kvinnlig könsstympning leder till svårt lidande och bestående men </a:t>
            </a:r>
          </a:p>
        </p:txBody>
      </p:sp>
    </p:spTree>
    <p:extLst>
      <p:ext uri="{BB962C8B-B14F-4D97-AF65-F5344CB8AC3E}">
        <p14:creationId xmlns:p14="http://schemas.microsoft.com/office/powerpoint/2010/main" val="114222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8AD461-0D5D-E0BF-865F-C5403379E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Kvinnlig könsstympning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AB90BE-1C52-CBDB-A2E8-6454DB64E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/>
              <a:t>Enligt många tillhör kvinnlig könsstympning en av de mest utbredda och systematiska kränkningarna av kvinnors och flickors mänskliga rättigheter </a:t>
            </a:r>
          </a:p>
          <a:p>
            <a:r>
              <a:rPr lang="sv-SE" dirty="0"/>
              <a:t>Vanligast i afrikanska länder och i delar av Mellanöstern, men ökad migration har medfört att ingreppet ökar i andra världsdelar </a:t>
            </a:r>
          </a:p>
          <a:p>
            <a:r>
              <a:rPr lang="sv-SE" dirty="0"/>
              <a:t>Förbjudet i Sverige och i många andra länder </a:t>
            </a:r>
          </a:p>
          <a:p>
            <a:r>
              <a:rPr lang="sv-SE" dirty="0"/>
              <a:t>Könsstympning brukar utföras när flickorna är 4 – 14 år gamla, ofta utan bedövning och med hjälp av enkla redskap </a:t>
            </a:r>
          </a:p>
          <a:p>
            <a:pPr lvl="1"/>
            <a:r>
              <a:rPr lang="sv-SE" dirty="0"/>
              <a:t>Borttagning av huden som täcker klitoris och kanske även en del av klitoris </a:t>
            </a:r>
          </a:p>
          <a:p>
            <a:pPr lvl="1"/>
            <a:r>
              <a:rPr lang="sv-SE" dirty="0"/>
              <a:t>Borttagning av de inre blygdläpparna </a:t>
            </a:r>
          </a:p>
          <a:p>
            <a:pPr lvl="1"/>
            <a:r>
              <a:rPr lang="sv-SE" dirty="0"/>
              <a:t>Ihop syrning av de yttre blygdläpparna men en liten öppning för urin och mensblod</a:t>
            </a:r>
          </a:p>
        </p:txBody>
      </p:sp>
    </p:spTree>
    <p:extLst>
      <p:ext uri="{BB962C8B-B14F-4D97-AF65-F5344CB8AC3E}">
        <p14:creationId xmlns:p14="http://schemas.microsoft.com/office/powerpoint/2010/main" val="2797615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0A17E4-592D-C47B-E4A4-4E41A228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tationär, papper, Pappersprodukt&#10;&#10;AI-genererat innehåll kan vara felaktigt.">
            <a:extLst>
              <a:ext uri="{FF2B5EF4-FFF2-40B4-BE49-F238E27FC236}">
                <a16:creationId xmlns:a16="http://schemas.microsoft.com/office/drawing/2014/main" id="{3B375D51-A0CE-1E72-8018-151B477B3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r="34330" b="10434"/>
          <a:stretch>
            <a:fillRect/>
          </a:stretch>
        </p:blipFill>
        <p:spPr>
          <a:xfrm rot="5400000">
            <a:off x="1644521" y="403413"/>
            <a:ext cx="2743203" cy="6051174"/>
          </a:xfrm>
        </p:spPr>
      </p:pic>
      <p:pic>
        <p:nvPicPr>
          <p:cNvPr id="7" name="Bildobjekt 6" descr="En bild som visar text, bok, papper, Publikation&#10;&#10;AI-genererat innehåll kan vara felaktigt.">
            <a:extLst>
              <a:ext uri="{FF2B5EF4-FFF2-40B4-BE49-F238E27FC236}">
                <a16:creationId xmlns:a16="http://schemas.microsoft.com/office/drawing/2014/main" id="{1EF82A1F-9D6C-29E9-ACBD-E24098811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3486" r="15033" b="4140"/>
          <a:stretch>
            <a:fillRect/>
          </a:stretch>
        </p:blipFill>
        <p:spPr>
          <a:xfrm rot="5400000">
            <a:off x="5983688" y="353855"/>
            <a:ext cx="6266333" cy="61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2E0A7B-1D3F-D485-A674-657E4906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Kärlekens biologi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F92CD4C-808C-DBE0-C2FE-1C72031EB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70694" cy="4351338"/>
          </a:xfrm>
        </p:spPr>
        <p:txBody>
          <a:bodyPr/>
          <a:lstStyle/>
          <a:p>
            <a:r>
              <a:rPr lang="sv-SE" dirty="0"/>
              <a:t>Den sexuella lusten styrs från hypotalamus i hjärnstammen </a:t>
            </a:r>
          </a:p>
          <a:p>
            <a:pPr lvl="1"/>
            <a:r>
              <a:rPr lang="sv-SE" dirty="0"/>
              <a:t>Inget vi styr själva </a:t>
            </a:r>
          </a:p>
          <a:p>
            <a:pPr lvl="1"/>
            <a:r>
              <a:rPr lang="sv-SE" dirty="0"/>
              <a:t>Vi styr vad vi gör med den sexuella lusten </a:t>
            </a:r>
          </a:p>
          <a:p>
            <a:r>
              <a:rPr lang="sv-SE" dirty="0"/>
              <a:t>Vid sex aktiveras hjärnans belöningssystem</a:t>
            </a:r>
          </a:p>
          <a:p>
            <a:pPr lvl="1"/>
            <a:r>
              <a:rPr lang="sv-SE" dirty="0"/>
              <a:t>Insöndring av bl.a. dopamin</a:t>
            </a:r>
          </a:p>
        </p:txBody>
      </p:sp>
      <p:pic>
        <p:nvPicPr>
          <p:cNvPr id="5" name="Bildobjekt 4" descr="En bild som visar text, Människoansikte, person, papper&#10;&#10;AI-genererat innehåll kan vara felaktigt.">
            <a:extLst>
              <a:ext uri="{FF2B5EF4-FFF2-40B4-BE49-F238E27FC236}">
                <a16:creationId xmlns:a16="http://schemas.microsoft.com/office/drawing/2014/main" id="{C3E01584-B3C4-1F17-FD22-54A4CCDB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9564" r="7059" b="56275"/>
          <a:stretch>
            <a:fillRect/>
          </a:stretch>
        </p:blipFill>
        <p:spPr>
          <a:xfrm rot="5400000">
            <a:off x="6610335" y="2450713"/>
            <a:ext cx="6858000" cy="19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0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ACF5E-CFEF-F6EE-794E-B9010ED29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19677E-0EEC-EEDE-8959-3CA5B0AB5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Kärlekens biologi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537D74-F0C5-6A17-BE2C-BD9509054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70694" cy="4351338"/>
          </a:xfrm>
        </p:spPr>
        <p:txBody>
          <a:bodyPr/>
          <a:lstStyle/>
          <a:p>
            <a:r>
              <a:rPr lang="sv-SE" dirty="0"/>
              <a:t>Hypotalamus styr hormonproduktion i hypofysen </a:t>
            </a:r>
          </a:p>
          <a:p>
            <a:r>
              <a:rPr lang="sv-SE" dirty="0"/>
              <a:t>Hypofysen insöndrar hormoner som reglerar bildningen av könshormoner i äggstockar och testiklar</a:t>
            </a:r>
          </a:p>
          <a:p>
            <a:r>
              <a:rPr lang="sv-SE" dirty="0"/>
              <a:t>I äggstockar och testiklar utvecklas könsceller </a:t>
            </a:r>
          </a:p>
        </p:txBody>
      </p:sp>
      <p:pic>
        <p:nvPicPr>
          <p:cNvPr id="5" name="Bildobjekt 4" descr="En bild som visar text, Människoansikte, person, papper&#10;&#10;AI-genererat innehåll kan vara felaktigt.">
            <a:extLst>
              <a:ext uri="{FF2B5EF4-FFF2-40B4-BE49-F238E27FC236}">
                <a16:creationId xmlns:a16="http://schemas.microsoft.com/office/drawing/2014/main" id="{AC8EA62F-A6B0-F6A7-7554-8F578B8C8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9564" r="7059" b="56275"/>
          <a:stretch>
            <a:fillRect/>
          </a:stretch>
        </p:blipFill>
        <p:spPr>
          <a:xfrm rot="5400000">
            <a:off x="6610335" y="2450713"/>
            <a:ext cx="6858000" cy="19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45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0173A-A104-0E36-C852-6CAA48245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A647AA-8F6C-F3DA-6F3A-858F467D3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Puberteten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1F861D-9D12-1B9C-B5A0-9EED4CF8B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70694" cy="4351338"/>
          </a:xfrm>
        </p:spPr>
        <p:txBody>
          <a:bodyPr/>
          <a:lstStyle/>
          <a:p>
            <a:r>
              <a:rPr lang="sv-SE" dirty="0"/>
              <a:t>Under puberteten utvecklas könsorganen </a:t>
            </a:r>
          </a:p>
          <a:p>
            <a:r>
              <a:rPr lang="sv-SE" dirty="0"/>
              <a:t>Utvecklingen av könskaraktärer </a:t>
            </a:r>
          </a:p>
          <a:p>
            <a:r>
              <a:rPr lang="sv-SE" dirty="0"/>
              <a:t>Puberteten startar då hypotalamus ökar produktionen av </a:t>
            </a:r>
            <a:r>
              <a:rPr lang="sv-SE" dirty="0" err="1"/>
              <a:t>GnRH</a:t>
            </a:r>
            <a:r>
              <a:rPr lang="sv-SE" dirty="0"/>
              <a:t> (gonadotropinstimulerande hormon) </a:t>
            </a:r>
          </a:p>
          <a:p>
            <a:r>
              <a:rPr lang="sv-SE" dirty="0" err="1"/>
              <a:t>GnRH</a:t>
            </a:r>
            <a:r>
              <a:rPr lang="sv-SE" dirty="0"/>
              <a:t> stimulerar hypofysen att </a:t>
            </a:r>
            <a:r>
              <a:rPr lang="sv-SE" dirty="0" err="1"/>
              <a:t>insöndra</a:t>
            </a:r>
            <a:r>
              <a:rPr lang="sv-SE" dirty="0"/>
              <a:t> FSH och LH som är </a:t>
            </a:r>
            <a:r>
              <a:rPr lang="sv-SE" i="1" dirty="0" err="1"/>
              <a:t>gonadotropiner</a:t>
            </a:r>
            <a:endParaRPr lang="sv-SE" dirty="0"/>
          </a:p>
          <a:p>
            <a:pPr lvl="1"/>
            <a:r>
              <a:rPr lang="sv-SE" dirty="0"/>
              <a:t>Peptidhormoner som stimulerar gonadernas produktion av steroidhormoner</a:t>
            </a:r>
          </a:p>
          <a:p>
            <a:pPr lvl="2"/>
            <a:r>
              <a:rPr lang="sv-SE" dirty="0"/>
              <a:t>Östrogen, progesteron, och testosteron </a:t>
            </a:r>
          </a:p>
        </p:txBody>
      </p:sp>
      <p:pic>
        <p:nvPicPr>
          <p:cNvPr id="5" name="Bildobjekt 4" descr="En bild som visar text, Människoansikte, person, papper&#10;&#10;AI-genererat innehåll kan vara felaktigt.">
            <a:extLst>
              <a:ext uri="{FF2B5EF4-FFF2-40B4-BE49-F238E27FC236}">
                <a16:creationId xmlns:a16="http://schemas.microsoft.com/office/drawing/2014/main" id="{16FE01CB-7D1B-B8E0-2A91-09A5A4794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9564" r="7059" b="56275"/>
          <a:stretch>
            <a:fillRect/>
          </a:stretch>
        </p:blipFill>
        <p:spPr>
          <a:xfrm rot="5400000">
            <a:off x="6610335" y="2450713"/>
            <a:ext cx="6858000" cy="195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26E6FA-EAF3-0F8D-75FF-3FD6E8EE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Mannens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FE914C5-306C-7F5D-3240-BA1E6F4B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De båda </a:t>
            </a:r>
            <a:r>
              <a:rPr lang="sv-SE" i="1" dirty="0"/>
              <a:t>testiklarna</a:t>
            </a:r>
            <a:r>
              <a:rPr lang="sv-SE" dirty="0"/>
              <a:t> bildar spermier som sedan lagras och mognar i </a:t>
            </a:r>
            <a:r>
              <a:rPr lang="sv-SE" i="1" dirty="0"/>
              <a:t>bitestiklarna</a:t>
            </a:r>
          </a:p>
          <a:p>
            <a:r>
              <a:rPr lang="sv-SE" dirty="0"/>
              <a:t>Testiklarna och bitestiklarna finns i </a:t>
            </a:r>
            <a:r>
              <a:rPr lang="sv-SE" i="1" dirty="0"/>
              <a:t>pungen</a:t>
            </a:r>
            <a:r>
              <a:rPr lang="sv-SE" dirty="0"/>
              <a:t> </a:t>
            </a:r>
          </a:p>
          <a:p>
            <a:r>
              <a:rPr lang="sv-SE" dirty="0"/>
              <a:t>Från varje bitestikel går en </a:t>
            </a:r>
            <a:r>
              <a:rPr lang="sv-SE" i="1" dirty="0"/>
              <a:t>sädesledare</a:t>
            </a:r>
            <a:r>
              <a:rPr lang="sv-SE" dirty="0"/>
              <a:t> som fraktar spermier till urinröret vid </a:t>
            </a:r>
            <a:r>
              <a:rPr lang="sv-SE" i="1" dirty="0"/>
              <a:t>utlösning</a:t>
            </a:r>
            <a:r>
              <a:rPr lang="sv-SE" dirty="0"/>
              <a:t> (sädesuttömning) </a:t>
            </a:r>
          </a:p>
        </p:txBody>
      </p:sp>
      <p:pic>
        <p:nvPicPr>
          <p:cNvPr id="5" name="Bildobjekt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0F12BBE4-6F28-284B-5489-31BFB5581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7474" r="23007" b="21938"/>
          <a:stretch>
            <a:fillRect/>
          </a:stretch>
        </p:blipFill>
        <p:spPr>
          <a:xfrm rot="5400000">
            <a:off x="6718373" y="1151294"/>
            <a:ext cx="5127815" cy="51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5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2C3BE-B912-4050-4EBD-909CC969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B05112-C8AE-8F3D-4435-0FD66194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Mannens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E268BB4-0654-AE9C-1A0A-852D2FCAC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sv-SE" dirty="0"/>
              <a:t>Vid fraktning till urinröret blandas spermier med sekret från </a:t>
            </a:r>
            <a:r>
              <a:rPr lang="sv-SE" i="1" dirty="0"/>
              <a:t>prostatan</a:t>
            </a:r>
            <a:r>
              <a:rPr lang="sv-SE" dirty="0"/>
              <a:t> och de båda </a:t>
            </a:r>
            <a:r>
              <a:rPr lang="sv-SE" i="1" dirty="0"/>
              <a:t>sädesblåsorna</a:t>
            </a:r>
            <a:r>
              <a:rPr lang="sv-SE" dirty="0"/>
              <a:t> </a:t>
            </a:r>
          </a:p>
          <a:p>
            <a:pPr lvl="1"/>
            <a:r>
              <a:rPr lang="sv-SE" dirty="0"/>
              <a:t>Sekret innehåller näringsämnen och mognadsfaktorer </a:t>
            </a:r>
          </a:p>
          <a:p>
            <a:r>
              <a:rPr lang="sv-SE" dirty="0"/>
              <a:t>Spermier och sekret tillsammans kallas </a:t>
            </a:r>
            <a:r>
              <a:rPr lang="sv-SE" i="1" dirty="0"/>
              <a:t>säden</a:t>
            </a:r>
            <a:r>
              <a:rPr lang="sv-SE" dirty="0"/>
              <a:t> eller </a:t>
            </a:r>
            <a:r>
              <a:rPr lang="sv-SE" i="1" dirty="0"/>
              <a:t>sperman</a:t>
            </a:r>
            <a:r>
              <a:rPr lang="sv-SE" dirty="0"/>
              <a:t> </a:t>
            </a:r>
          </a:p>
        </p:txBody>
      </p:sp>
      <p:pic>
        <p:nvPicPr>
          <p:cNvPr id="5" name="Bildobjekt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B30C20C9-5593-F474-0D41-601FCE081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7474" r="23007" b="21938"/>
          <a:stretch>
            <a:fillRect/>
          </a:stretch>
        </p:blipFill>
        <p:spPr>
          <a:xfrm rot="5400000">
            <a:off x="6718373" y="1151294"/>
            <a:ext cx="5127815" cy="51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8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E6A42-C0A3-FE48-6F38-635498D7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B55FAB-CB33-95A3-F16D-80BFCB91B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Mannens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03267C-1E5A-3EFD-6896-75FF9D982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Främre delen av penis heter </a:t>
            </a:r>
            <a:r>
              <a:rPr lang="sv-SE" i="1" dirty="0"/>
              <a:t>ollonet</a:t>
            </a:r>
            <a:r>
              <a:rPr lang="sv-SE" dirty="0"/>
              <a:t> </a:t>
            </a:r>
          </a:p>
          <a:p>
            <a:r>
              <a:rPr lang="sv-SE" dirty="0"/>
              <a:t>Om mannen inte är omskuren brukar ollonet täckas av ett hudveck som kallas för </a:t>
            </a:r>
            <a:r>
              <a:rPr lang="sv-SE" i="1" dirty="0"/>
              <a:t>förhud</a:t>
            </a:r>
            <a:endParaRPr lang="sv-SE" dirty="0"/>
          </a:p>
          <a:p>
            <a:pPr lvl="1"/>
            <a:r>
              <a:rPr lang="sv-SE" dirty="0"/>
              <a:t>Förhuden dras tillbaka så att ollonet blir fritt </a:t>
            </a:r>
          </a:p>
          <a:p>
            <a:pPr lvl="1"/>
            <a:r>
              <a:rPr lang="sv-SE" dirty="0"/>
              <a:t>De flesta män upplever ollonet som känsligaste ställe </a:t>
            </a:r>
          </a:p>
          <a:p>
            <a:r>
              <a:rPr lang="sv-SE" i="1" dirty="0"/>
              <a:t>Svällkroppar</a:t>
            </a:r>
            <a:r>
              <a:rPr lang="sv-SE" dirty="0"/>
              <a:t> fylls med blod vid sexuell upphetsning som leder till </a:t>
            </a:r>
            <a:r>
              <a:rPr lang="sv-SE" i="1" dirty="0"/>
              <a:t>erektion</a:t>
            </a:r>
            <a:r>
              <a:rPr lang="sv-SE" dirty="0"/>
              <a:t> </a:t>
            </a:r>
            <a:endParaRPr lang="sv-SE" i="1" dirty="0"/>
          </a:p>
        </p:txBody>
      </p:sp>
      <p:pic>
        <p:nvPicPr>
          <p:cNvPr id="5" name="Bildobjekt 4" descr="En bild som visar text, papper, bok, Pappersprodukt&#10;&#10;AI-genererat innehåll kan vara felaktigt.">
            <a:extLst>
              <a:ext uri="{FF2B5EF4-FFF2-40B4-BE49-F238E27FC236}">
                <a16:creationId xmlns:a16="http://schemas.microsoft.com/office/drawing/2014/main" id="{ABD6604A-1E18-29D9-9A93-D3083FE7D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7474" r="23007" b="21938"/>
          <a:stretch>
            <a:fillRect/>
          </a:stretch>
        </p:blipFill>
        <p:spPr>
          <a:xfrm rot="5400000">
            <a:off x="6718373" y="1151294"/>
            <a:ext cx="5127815" cy="519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7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8D7F61-7C7F-DE8A-0247-D3E013D67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Spermieproduktionen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944D24-E867-2612-CA6B-B48D74DF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Testiklarna är fyllda med tunna kanaler som kallas för </a:t>
            </a:r>
            <a:r>
              <a:rPr lang="sv-SE" i="1" dirty="0"/>
              <a:t>sädeskanaler</a:t>
            </a:r>
            <a:r>
              <a:rPr lang="sv-SE" dirty="0"/>
              <a:t> </a:t>
            </a:r>
          </a:p>
          <a:p>
            <a:r>
              <a:rPr lang="sv-SE" dirty="0"/>
              <a:t>I sädeskanaler finns stamceller som utvecklas till spermie </a:t>
            </a:r>
          </a:p>
          <a:p>
            <a:r>
              <a:rPr lang="sv-SE" dirty="0"/>
              <a:t>Utveckling stimuleras av testosteron som stimuleras av LH och FSH</a:t>
            </a:r>
          </a:p>
          <a:p>
            <a:r>
              <a:rPr lang="sv-SE" dirty="0"/>
              <a:t>Hormonhalterna regleras genom negativ återkoppling</a:t>
            </a:r>
          </a:p>
          <a:p>
            <a:r>
              <a:rPr lang="sv-SE" dirty="0"/>
              <a:t>Testiklarna kan bilda 50 000 nya spermier varje </a:t>
            </a:r>
            <a:r>
              <a:rPr lang="sv-SE" dirty="0" err="1"/>
              <a:t>minute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611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16655E-A111-6448-6624-0D3BA04B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Kvinnans könsorgan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200053-507C-30EA-56DA-D5A9AB2C4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19329" cy="4351338"/>
          </a:xfrm>
        </p:spPr>
        <p:txBody>
          <a:bodyPr/>
          <a:lstStyle/>
          <a:p>
            <a:r>
              <a:rPr lang="sv-SE" dirty="0"/>
              <a:t>I de båda </a:t>
            </a:r>
            <a:r>
              <a:rPr lang="sv-SE" i="1" dirty="0"/>
              <a:t>äggstockarna</a:t>
            </a:r>
            <a:r>
              <a:rPr lang="sv-SE" dirty="0"/>
              <a:t> utvecklas och mognar </a:t>
            </a:r>
            <a:r>
              <a:rPr lang="sv-SE" i="1" dirty="0"/>
              <a:t>äggceller</a:t>
            </a:r>
            <a:r>
              <a:rPr lang="sv-SE" dirty="0"/>
              <a:t> inne i blåsor som kallas </a:t>
            </a:r>
            <a:r>
              <a:rPr lang="sv-SE" i="1" dirty="0"/>
              <a:t>folliklar</a:t>
            </a:r>
            <a:r>
              <a:rPr lang="sv-SE" dirty="0"/>
              <a:t> </a:t>
            </a:r>
          </a:p>
          <a:p>
            <a:r>
              <a:rPr lang="sv-SE" dirty="0"/>
              <a:t>Från och med puberteten lossnar (vanligen) en äggcell från någon av äggstockarna en gång om månad </a:t>
            </a:r>
          </a:p>
          <a:p>
            <a:r>
              <a:rPr lang="sv-SE" dirty="0"/>
              <a:t>Detta pågår fram till </a:t>
            </a:r>
            <a:r>
              <a:rPr lang="sv-SE" i="1" dirty="0"/>
              <a:t>klimakteriet</a:t>
            </a:r>
            <a:r>
              <a:rPr lang="sv-SE" dirty="0"/>
              <a:t> (ca 45 – 55 års ålder) </a:t>
            </a:r>
          </a:p>
          <a:p>
            <a:r>
              <a:rPr lang="sv-SE" dirty="0"/>
              <a:t>Ägglossning fångas upp av </a:t>
            </a:r>
            <a:r>
              <a:rPr lang="sv-SE" i="1" dirty="0"/>
              <a:t>äggledaren</a:t>
            </a:r>
            <a:r>
              <a:rPr lang="sv-SE" dirty="0"/>
              <a:t> och transporteras till </a:t>
            </a:r>
            <a:r>
              <a:rPr lang="sv-SE" i="1" dirty="0"/>
              <a:t>livmodern</a:t>
            </a:r>
          </a:p>
        </p:txBody>
      </p:sp>
      <p:pic>
        <p:nvPicPr>
          <p:cNvPr id="7" name="Bildobjekt 6" descr="En bild som visar text, bok, papper, rita&#10;&#10;AI-genererat innehåll kan vara felaktigt.">
            <a:extLst>
              <a:ext uri="{FF2B5EF4-FFF2-40B4-BE49-F238E27FC236}">
                <a16:creationId xmlns:a16="http://schemas.microsoft.com/office/drawing/2014/main" id="{21D38265-63C8-477A-A45A-E2CC06727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2" t="2070" r="34379" b="1895"/>
          <a:stretch>
            <a:fillRect/>
          </a:stretch>
        </p:blipFill>
        <p:spPr>
          <a:xfrm rot="5400000">
            <a:off x="5213512" y="2895366"/>
            <a:ext cx="1764976" cy="58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17961"/>
      </p:ext>
    </p:extLst>
  </p:cSld>
  <p:clrMapOvr>
    <a:masterClrMapping/>
  </p:clrMapOvr>
</p:sld>
</file>

<file path=ppt/theme/theme1.xml><?xml version="1.0" encoding="utf-8"?>
<a:theme xmlns:a="http://schemas.openxmlformats.org/drawingml/2006/main" name="Fares Presentationer">
  <a:themeElements>
    <a:clrScheme name="Grö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ares Presentationer" id="{DD3A22C2-77FB-4360-BE0D-DA884D3ABDB5}" vid="{FFF006AB-9824-4A35-9C97-722C77F8563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Fares Presentationer</Template>
  <TotalTime>3275</TotalTime>
  <Words>827</Words>
  <Application>Microsoft Office PowerPoint</Application>
  <PresentationFormat>Bredbild</PresentationFormat>
  <Paragraphs>105</Paragraphs>
  <Slides>18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Fares Presentationer</vt:lpstr>
      <vt:lpstr>Könsorgan</vt:lpstr>
      <vt:lpstr>Kärlekens biologi </vt:lpstr>
      <vt:lpstr>Kärlekens biologi </vt:lpstr>
      <vt:lpstr>Puberteten </vt:lpstr>
      <vt:lpstr>Mannens könsorgan </vt:lpstr>
      <vt:lpstr>Mannens könsorgan </vt:lpstr>
      <vt:lpstr>Mannens könsorgan </vt:lpstr>
      <vt:lpstr>Spermieproduktionen</vt:lpstr>
      <vt:lpstr>Kvinnans könsorgan </vt:lpstr>
      <vt:lpstr>Kvinnans könsorgan </vt:lpstr>
      <vt:lpstr>Kvinnans könsorgan </vt:lpstr>
      <vt:lpstr>Kvinnans könsorgan </vt:lpstr>
      <vt:lpstr>Kvinnans könsorgan </vt:lpstr>
      <vt:lpstr>Menstruationscykeln</vt:lpstr>
      <vt:lpstr>PowerPoint-presentation</vt:lpstr>
      <vt:lpstr>Könsorgan och omskärelse </vt:lpstr>
      <vt:lpstr>Kvinnlig könsstympning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Fares Makki</dc:creator>
  <cp:lastModifiedBy>Fares Makki</cp:lastModifiedBy>
  <cp:revision>1</cp:revision>
  <dcterms:created xsi:type="dcterms:W3CDTF">2026-03-04T08:51:18Z</dcterms:created>
  <dcterms:modified xsi:type="dcterms:W3CDTF">2026-03-06T15:27:11Z</dcterms:modified>
</cp:coreProperties>
</file>